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61" d="100"/>
          <a:sy n="161" d="100"/>
        </p:scale>
        <p:origin x="150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3857580" y="5601390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aFFTResult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1025)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89427" y="1593629"/>
            <a:ext cx="3248005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e_ID_ZoomFFT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3775100" y="4471123"/>
            <a:ext cx="1326004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eID_SinkFFT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74775" y="3033079"/>
            <a:ext cx="2526654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FB_CMA_RealFFT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bForward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TRUE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733034" y="2525402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2048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4443912" y="3950701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9" name="Straight Arrow Connector 33"/>
          <p:cNvCxnSpPr>
            <a:stCxn id="39" idx="2"/>
            <a:endCxn id="21" idx="0"/>
          </p:cNvCxnSpPr>
          <p:nvPr/>
        </p:nvCxnSpPr>
        <p:spPr>
          <a:xfrm>
            <a:off x="4438102" y="3830390"/>
            <a:ext cx="0" cy="64073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4438102" y="4960657"/>
            <a:ext cx="0" cy="64073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4438102" y="5080968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cFFTResult</a:t>
            </a:r>
            <a:r>
              <a:rPr lang="de-DE" sz="1000" dirty="0" smtClean="0"/>
              <a:t>]</a:t>
            </a:r>
          </a:p>
        </p:txBody>
      </p:sp>
      <p:sp>
        <p:nvSpPr>
          <p:cNvPr id="20" name="Rectangle 38"/>
          <p:cNvSpPr/>
          <p:nvPr/>
        </p:nvSpPr>
        <p:spPr>
          <a:xfrm>
            <a:off x="7325431" y="4471123"/>
            <a:ext cx="162095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eID_SinkZoomFFT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38"/>
          <p:cNvSpPr/>
          <p:nvPr/>
        </p:nvSpPr>
        <p:spPr>
          <a:xfrm>
            <a:off x="7613896" y="5596947"/>
            <a:ext cx="104402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aZoomFFTResult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65)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38"/>
          <p:cNvSpPr/>
          <p:nvPr/>
        </p:nvSpPr>
        <p:spPr>
          <a:xfrm>
            <a:off x="6656096" y="3037522"/>
            <a:ext cx="2962671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FB_CMA_ZoomFFT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eID_ZoomFFT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eID_SinkZoomFFT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nDecimationFactor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cD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16)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8150324" y="3950701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65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/(2*</a:t>
            </a:r>
            <a:r>
              <a:rPr lang="de-DE" sz="1000" dirty="0" err="1" smtClean="0"/>
              <a:t>cD</a:t>
            </a:r>
            <a:r>
              <a:rPr lang="de-DE" sz="1000" dirty="0" smtClean="0"/>
              <a:t>)+1]</a:t>
            </a:r>
          </a:p>
        </p:txBody>
      </p:sp>
      <p:cxnSp>
        <p:nvCxnSpPr>
          <p:cNvPr id="3" name="Gewinkelter Verbinder 2"/>
          <p:cNvCxnSpPr>
            <a:stCxn id="19" idx="2"/>
            <a:endCxn id="23" idx="0"/>
          </p:cNvCxnSpPr>
          <p:nvPr/>
        </p:nvCxnSpPr>
        <p:spPr>
          <a:xfrm rot="16200000" flipH="1">
            <a:off x="7002140" y="1902230"/>
            <a:ext cx="646582" cy="1624002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winkelter Verbinder 27"/>
          <p:cNvCxnSpPr>
            <a:stCxn id="19" idx="2"/>
            <a:endCxn id="39" idx="0"/>
          </p:cNvCxnSpPr>
          <p:nvPr/>
        </p:nvCxnSpPr>
        <p:spPr>
          <a:xfrm rot="5400000">
            <a:off x="5154697" y="1674345"/>
            <a:ext cx="642139" cy="2075328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3"/>
          <p:cNvCxnSpPr>
            <a:stCxn id="23" idx="2"/>
            <a:endCxn id="20" idx="0"/>
          </p:cNvCxnSpPr>
          <p:nvPr/>
        </p:nvCxnSpPr>
        <p:spPr>
          <a:xfrm flipH="1">
            <a:off x="8135910" y="3834833"/>
            <a:ext cx="1522" cy="6362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3"/>
          <p:cNvCxnSpPr>
            <a:stCxn id="20" idx="2"/>
            <a:endCxn id="22" idx="0"/>
          </p:cNvCxnSpPr>
          <p:nvPr/>
        </p:nvCxnSpPr>
        <p:spPr>
          <a:xfrm flipH="1">
            <a:off x="8135909" y="4960657"/>
            <a:ext cx="1" cy="6362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8150324" y="5078747"/>
            <a:ext cx="1377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65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/(2*</a:t>
            </a:r>
            <a:r>
              <a:rPr lang="de-DE" sz="1000" dirty="0" err="1" smtClean="0"/>
              <a:t>cD</a:t>
            </a:r>
            <a:r>
              <a:rPr lang="de-DE" sz="1000" dirty="0" smtClean="0"/>
              <a:t>)+1]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Breitbild</PresentationFormat>
  <Paragraphs>31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98</cp:revision>
  <dcterms:created xsi:type="dcterms:W3CDTF">2018-07-16T09:37:10Z</dcterms:created>
  <dcterms:modified xsi:type="dcterms:W3CDTF">2021-02-04T09:44:52Z</dcterms:modified>
</cp:coreProperties>
</file>