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66"/>
    <a:srgbClr val="948A54"/>
    <a:srgbClr val="C4BD97"/>
    <a:srgbClr val="DDD9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 showGuides="1">
      <p:cViewPr varScale="1">
        <p:scale>
          <a:sx n="158" d="100"/>
          <a:sy n="158" d="100"/>
        </p:scale>
        <p:origin x="192" y="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1078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2459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5151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771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1996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5588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243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439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8287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269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8776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5105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8"/>
          <p:cNvSpPr/>
          <p:nvPr/>
        </p:nvSpPr>
        <p:spPr>
          <a:xfrm>
            <a:off x="1415511" y="215284"/>
            <a:ext cx="1237988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smtClean="0">
                <a:solidFill>
                  <a:schemeClr val="tx1"/>
                </a:solidFill>
              </a:rPr>
              <a:t>aEL3632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cOversamples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Rectangle 38"/>
          <p:cNvSpPr/>
          <p:nvPr/>
        </p:nvSpPr>
        <p:spPr>
          <a:xfrm>
            <a:off x="1453983" y="5382717"/>
            <a:ext cx="1161044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aSpectrumResult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2049)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Rectangle 38"/>
          <p:cNvSpPr/>
          <p:nvPr/>
        </p:nvSpPr>
        <p:spPr>
          <a:xfrm>
            <a:off x="9006935" y="209903"/>
            <a:ext cx="767230" cy="28182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PLC </a:t>
            </a:r>
            <a:r>
              <a:rPr lang="de-DE" sz="1000" dirty="0">
                <a:solidFill>
                  <a:schemeClr val="tx1"/>
                </a:solidFill>
              </a:rPr>
              <a:t>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6" name="Rectangle 39"/>
          <p:cNvSpPr/>
          <p:nvPr/>
        </p:nvSpPr>
        <p:spPr>
          <a:xfrm>
            <a:off x="9935889" y="209903"/>
            <a:ext cx="767230" cy="281824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tx1"/>
                </a:solidFill>
              </a:rPr>
              <a:t>CM 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7" name="Rectangle 38"/>
          <p:cNvSpPr/>
          <p:nvPr/>
        </p:nvSpPr>
        <p:spPr>
          <a:xfrm>
            <a:off x="8077981" y="209903"/>
            <a:ext cx="767230" cy="28182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I/O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31" name="Straight Arrow Connector 33"/>
          <p:cNvCxnSpPr>
            <a:stCxn id="10" idx="2"/>
            <a:endCxn id="19" idx="0"/>
          </p:cNvCxnSpPr>
          <p:nvPr/>
        </p:nvCxnSpPr>
        <p:spPr>
          <a:xfrm>
            <a:off x="2034505" y="704818"/>
            <a:ext cx="4005" cy="567955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feld 31"/>
          <p:cNvSpPr txBox="1"/>
          <p:nvPr/>
        </p:nvSpPr>
        <p:spPr>
          <a:xfrm>
            <a:off x="2038510" y="772922"/>
            <a:ext cx="9941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cOversamples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19" name="Rectangle 38"/>
          <p:cNvSpPr/>
          <p:nvPr/>
        </p:nvSpPr>
        <p:spPr>
          <a:xfrm>
            <a:off x="675797" y="1272773"/>
            <a:ext cx="2725426" cy="797311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FB_CMA_Source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eID_Source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eID_Spectrum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],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/>
            </a:r>
            <a:br>
              <a:rPr lang="de-DE" sz="1000" dirty="0" smtClean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MultiArray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1600)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Rectangle 38"/>
          <p:cNvSpPr/>
          <p:nvPr/>
        </p:nvSpPr>
        <p:spPr>
          <a:xfrm>
            <a:off x="1212807" y="4322856"/>
            <a:ext cx="1643399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eID_SinkSpectrum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4226989" y="1272773"/>
            <a:ext cx="2872902" cy="1105088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FB_CMA_Quantiles</a:t>
            </a:r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eID_Quantiles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eID_SinkQuantiles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eID_BufferConverter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/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nChannels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/2+1, </a:t>
            </a:r>
          </a:p>
          <a:p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nBins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cMaxBins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nMaxQuantiles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cMaxQuantiles</a:t>
            </a:r>
            <a:endParaRPr lang="de-DE" sz="10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cMaxQuantiles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2,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cMaxBins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100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5" name="Textfeld 44"/>
          <p:cNvSpPr txBox="1"/>
          <p:nvPr/>
        </p:nvSpPr>
        <p:spPr>
          <a:xfrm>
            <a:off x="2035303" y="2116006"/>
            <a:ext cx="10005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1600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cBufferLength</a:t>
            </a:r>
            <a:r>
              <a:rPr lang="de-DE" sz="1000" dirty="0" smtClean="0"/>
              <a:t>]</a:t>
            </a:r>
          </a:p>
        </p:txBody>
      </p:sp>
      <p:cxnSp>
        <p:nvCxnSpPr>
          <p:cNvPr id="48" name="Straight Arrow Connector 33"/>
          <p:cNvCxnSpPr>
            <a:stCxn id="19" idx="2"/>
            <a:endCxn id="20" idx="0"/>
          </p:cNvCxnSpPr>
          <p:nvPr/>
        </p:nvCxnSpPr>
        <p:spPr>
          <a:xfrm flipH="1">
            <a:off x="2034506" y="2070084"/>
            <a:ext cx="4004" cy="575451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33"/>
          <p:cNvCxnSpPr>
            <a:stCxn id="21" idx="2"/>
            <a:endCxn id="13" idx="0"/>
          </p:cNvCxnSpPr>
          <p:nvPr/>
        </p:nvCxnSpPr>
        <p:spPr>
          <a:xfrm flipH="1">
            <a:off x="2034505" y="4812390"/>
            <a:ext cx="2" cy="570327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feld 17"/>
          <p:cNvSpPr txBox="1"/>
          <p:nvPr/>
        </p:nvSpPr>
        <p:spPr>
          <a:xfrm>
            <a:off x="5666808" y="3047058"/>
            <a:ext cx="19351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2049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cFFTLength</a:t>
            </a:r>
            <a:r>
              <a:rPr lang="de-DE" sz="1000" dirty="0" smtClean="0"/>
              <a:t>/2+1, </a:t>
            </a:r>
            <a:r>
              <a:rPr lang="de-DE" sz="1000" dirty="0" err="1"/>
              <a:t>cMaxQuantiles</a:t>
            </a:r>
            <a:r>
              <a:rPr lang="de-DE" sz="1000" dirty="0" smtClean="0"/>
              <a:t>]</a:t>
            </a:r>
            <a:endParaRPr lang="de-DE" sz="1000" dirty="0" smtClean="0"/>
          </a:p>
        </p:txBody>
      </p:sp>
      <p:sp>
        <p:nvSpPr>
          <p:cNvPr id="20" name="Rectangle 38"/>
          <p:cNvSpPr/>
          <p:nvPr/>
        </p:nvSpPr>
        <p:spPr>
          <a:xfrm>
            <a:off x="127573" y="2645535"/>
            <a:ext cx="3813865" cy="951199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FB_CMA_MagnitudeSpectrum</a:t>
            </a:r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eID_Spectrum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eID_SinkSpectrum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eID_Quantiles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/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nFFT_Length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eWindowType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eCM_HannWindow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eScalingType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eCM_RMS</a:t>
            </a:r>
            <a:endParaRPr lang="de-DE" sz="10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4096,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1600)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23" name="Straight Arrow Connector 33"/>
          <p:cNvCxnSpPr>
            <a:stCxn id="39" idx="2"/>
            <a:endCxn id="28" idx="0"/>
          </p:cNvCxnSpPr>
          <p:nvPr/>
        </p:nvCxnSpPr>
        <p:spPr>
          <a:xfrm flipH="1">
            <a:off x="5663439" y="2377861"/>
            <a:ext cx="1" cy="1950587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38"/>
          <p:cNvSpPr/>
          <p:nvPr/>
        </p:nvSpPr>
        <p:spPr>
          <a:xfrm>
            <a:off x="4844144" y="4328448"/>
            <a:ext cx="1638590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eID_SinkQuantiles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9" name="Rectangle 38"/>
          <p:cNvSpPr/>
          <p:nvPr/>
        </p:nvSpPr>
        <p:spPr>
          <a:xfrm>
            <a:off x="4994752" y="5370992"/>
            <a:ext cx="1337374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aQuantilesResult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[2049,2])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0" name="Rectangle 38"/>
          <p:cNvSpPr/>
          <p:nvPr/>
        </p:nvSpPr>
        <p:spPr>
          <a:xfrm>
            <a:off x="7570530" y="1599376"/>
            <a:ext cx="3132589" cy="797311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FB_CMA_BufferConverting</a:t>
            </a:r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eID_BufferConverter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eID_Classifiy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],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/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MultiArray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cChannels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]</a:t>
            </a:r>
          </a:p>
          <a:p>
            <a:r>
              <a:rPr lang="de-DE" sz="1000" dirty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cChannels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2,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1000)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3" name="Rectangle 38"/>
          <p:cNvSpPr/>
          <p:nvPr/>
        </p:nvSpPr>
        <p:spPr>
          <a:xfrm>
            <a:off x="7710065" y="2963912"/>
            <a:ext cx="2871299" cy="797311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FB_CMA_DiscreteClassification</a:t>
            </a:r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eID_Classifiy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eID_SinkClassify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],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/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nChannels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cChannels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nMaxClasses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cMaxClasses</a:t>
            </a:r>
            <a:endParaRPr lang="de-DE" sz="10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cChannels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1024,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nMaxClasses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3)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4" name="Rectangle 38"/>
          <p:cNvSpPr/>
          <p:nvPr/>
        </p:nvSpPr>
        <p:spPr>
          <a:xfrm>
            <a:off x="8382522" y="4328448"/>
            <a:ext cx="1526380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eID_SinkClassify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5" name="Rectangle 38"/>
          <p:cNvSpPr/>
          <p:nvPr/>
        </p:nvSpPr>
        <p:spPr>
          <a:xfrm>
            <a:off x="8524313" y="5387861"/>
            <a:ext cx="1242797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aClassificationResult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2049)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36" name="Straight Arrow Connector 33"/>
          <p:cNvCxnSpPr>
            <a:stCxn id="20" idx="2"/>
            <a:endCxn id="21" idx="0"/>
          </p:cNvCxnSpPr>
          <p:nvPr/>
        </p:nvCxnSpPr>
        <p:spPr>
          <a:xfrm>
            <a:off x="2034506" y="3596734"/>
            <a:ext cx="1" cy="726122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winkelter Verbinder 16"/>
          <p:cNvCxnSpPr>
            <a:stCxn id="20" idx="2"/>
            <a:endCxn id="39" idx="0"/>
          </p:cNvCxnSpPr>
          <p:nvPr/>
        </p:nvCxnSpPr>
        <p:spPr>
          <a:xfrm rot="5400000" flipH="1" flipV="1">
            <a:off x="2686992" y="620287"/>
            <a:ext cx="2323961" cy="3628934"/>
          </a:xfrm>
          <a:prstGeom prst="bentConnector5">
            <a:avLst>
              <a:gd name="adj1" fmla="val -13225"/>
              <a:gd name="adj2" fmla="val 56482"/>
              <a:gd name="adj3" fmla="val 109837"/>
            </a:avLst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Gewinkelter Verbinder 46"/>
          <p:cNvCxnSpPr>
            <a:stCxn id="39" idx="2"/>
            <a:endCxn id="30" idx="0"/>
          </p:cNvCxnSpPr>
          <p:nvPr/>
        </p:nvCxnSpPr>
        <p:spPr>
          <a:xfrm rot="5400000" flipH="1" flipV="1">
            <a:off x="7010889" y="251926"/>
            <a:ext cx="778485" cy="3473385"/>
          </a:xfrm>
          <a:prstGeom prst="bentConnector5">
            <a:avLst>
              <a:gd name="adj1" fmla="val -111820"/>
              <a:gd name="adj2" fmla="val 48131"/>
              <a:gd name="adj3" fmla="val 129365"/>
            </a:avLst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33"/>
          <p:cNvCxnSpPr>
            <a:stCxn id="30" idx="2"/>
            <a:endCxn id="33" idx="0"/>
          </p:cNvCxnSpPr>
          <p:nvPr/>
        </p:nvCxnSpPr>
        <p:spPr>
          <a:xfrm>
            <a:off x="9136825" y="2396687"/>
            <a:ext cx="8890" cy="567225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33"/>
          <p:cNvCxnSpPr>
            <a:stCxn id="33" idx="2"/>
            <a:endCxn id="34" idx="0"/>
          </p:cNvCxnSpPr>
          <p:nvPr/>
        </p:nvCxnSpPr>
        <p:spPr>
          <a:xfrm flipH="1">
            <a:off x="9145712" y="3761223"/>
            <a:ext cx="3" cy="567225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33"/>
          <p:cNvCxnSpPr>
            <a:stCxn id="34" idx="2"/>
            <a:endCxn id="35" idx="0"/>
          </p:cNvCxnSpPr>
          <p:nvPr/>
        </p:nvCxnSpPr>
        <p:spPr>
          <a:xfrm>
            <a:off x="9145712" y="4817982"/>
            <a:ext cx="0" cy="569879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33"/>
          <p:cNvCxnSpPr>
            <a:stCxn id="28" idx="2"/>
            <a:endCxn id="29" idx="0"/>
          </p:cNvCxnSpPr>
          <p:nvPr/>
        </p:nvCxnSpPr>
        <p:spPr>
          <a:xfrm>
            <a:off x="5663439" y="4817982"/>
            <a:ext cx="0" cy="553010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xtfeld 116"/>
          <p:cNvSpPr txBox="1"/>
          <p:nvPr/>
        </p:nvSpPr>
        <p:spPr>
          <a:xfrm>
            <a:off x="2039484" y="4878697"/>
            <a:ext cx="11031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2049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cFFTLength</a:t>
            </a:r>
            <a:r>
              <a:rPr lang="de-DE" sz="1000" dirty="0" smtClean="0"/>
              <a:t>/2+1</a:t>
            </a:r>
            <a:r>
              <a:rPr lang="de-DE" sz="1000" dirty="0" smtClean="0"/>
              <a:t>]</a:t>
            </a:r>
            <a:endParaRPr lang="de-DE" sz="1000" dirty="0" smtClean="0"/>
          </a:p>
        </p:txBody>
      </p:sp>
      <p:sp>
        <p:nvSpPr>
          <p:cNvPr id="119" name="Textfeld 118"/>
          <p:cNvSpPr txBox="1"/>
          <p:nvPr/>
        </p:nvSpPr>
        <p:spPr>
          <a:xfrm>
            <a:off x="2039209" y="3702771"/>
            <a:ext cx="11031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2049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cFFTLength</a:t>
            </a:r>
            <a:r>
              <a:rPr lang="de-DE" sz="1000" dirty="0" smtClean="0"/>
              <a:t>/2+1</a:t>
            </a:r>
            <a:r>
              <a:rPr lang="de-DE" sz="1000" dirty="0" smtClean="0"/>
              <a:t>]</a:t>
            </a:r>
            <a:endParaRPr lang="de-DE" sz="1000" dirty="0" smtClean="0"/>
          </a:p>
        </p:txBody>
      </p:sp>
      <p:sp>
        <p:nvSpPr>
          <p:cNvPr id="120" name="Textfeld 119"/>
          <p:cNvSpPr txBox="1"/>
          <p:nvPr/>
        </p:nvSpPr>
        <p:spPr>
          <a:xfrm>
            <a:off x="9146044" y="4901515"/>
            <a:ext cx="11031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2049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cFFTLength</a:t>
            </a:r>
            <a:r>
              <a:rPr lang="de-DE" sz="1000" dirty="0" smtClean="0"/>
              <a:t>/2+1</a:t>
            </a:r>
            <a:r>
              <a:rPr lang="de-DE" sz="1000" dirty="0" smtClean="0"/>
              <a:t>]</a:t>
            </a:r>
            <a:endParaRPr lang="de-DE" sz="1000" dirty="0" smtClean="0"/>
          </a:p>
        </p:txBody>
      </p:sp>
      <p:sp>
        <p:nvSpPr>
          <p:cNvPr id="121" name="Textfeld 120"/>
          <p:cNvSpPr txBox="1"/>
          <p:nvPr/>
        </p:nvSpPr>
        <p:spPr>
          <a:xfrm>
            <a:off x="5663987" y="4873553"/>
            <a:ext cx="19351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2049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cFFTLength</a:t>
            </a:r>
            <a:r>
              <a:rPr lang="de-DE" sz="1000" dirty="0" smtClean="0"/>
              <a:t>/2+1, </a:t>
            </a:r>
            <a:r>
              <a:rPr lang="de-DE" sz="1000" dirty="0" err="1"/>
              <a:t>cMaxQuantiles</a:t>
            </a:r>
            <a:r>
              <a:rPr lang="de-DE" sz="1000" dirty="0" smtClean="0"/>
              <a:t>]</a:t>
            </a:r>
            <a:endParaRPr lang="de-DE" sz="1000" dirty="0" smtClean="0"/>
          </a:p>
        </p:txBody>
      </p:sp>
      <p:sp>
        <p:nvSpPr>
          <p:cNvPr id="123" name="Textfeld 122"/>
          <p:cNvSpPr txBox="1"/>
          <p:nvPr/>
        </p:nvSpPr>
        <p:spPr>
          <a:xfrm>
            <a:off x="9142880" y="2463239"/>
            <a:ext cx="11031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2049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cFFTLength</a:t>
            </a:r>
            <a:r>
              <a:rPr lang="de-DE" sz="1000" dirty="0" smtClean="0"/>
              <a:t>/2+1</a:t>
            </a:r>
            <a:r>
              <a:rPr lang="de-DE" sz="1000" dirty="0" smtClean="0"/>
              <a:t>]</a:t>
            </a:r>
            <a:endParaRPr lang="de-DE" sz="1000" dirty="0" smtClean="0"/>
          </a:p>
        </p:txBody>
      </p:sp>
      <p:sp>
        <p:nvSpPr>
          <p:cNvPr id="124" name="Textfeld 123"/>
          <p:cNvSpPr txBox="1"/>
          <p:nvPr/>
        </p:nvSpPr>
        <p:spPr>
          <a:xfrm>
            <a:off x="9142880" y="3844780"/>
            <a:ext cx="11031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2049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cFFTLength</a:t>
            </a:r>
            <a:r>
              <a:rPr lang="de-DE" sz="1000" dirty="0" smtClean="0"/>
              <a:t>/2+1</a:t>
            </a:r>
            <a:r>
              <a:rPr lang="de-DE" sz="1000" dirty="0" smtClean="0"/>
              <a:t>]</a:t>
            </a:r>
            <a:endParaRPr lang="de-DE" sz="1000" dirty="0" smtClean="0"/>
          </a:p>
        </p:txBody>
      </p:sp>
    </p:spTree>
    <p:extLst>
      <p:ext uri="{BB962C8B-B14F-4D97-AF65-F5344CB8AC3E}">
        <p14:creationId xmlns:p14="http://schemas.microsoft.com/office/powerpoint/2010/main" val="396476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2">
                <a:lumMod val="100000"/>
              </a:schemeClr>
            </a:gs>
          </a:gsLst>
          <a:lin ang="5400000" scaled="1"/>
        </a:gradFill>
        <a:ln>
          <a:solidFill>
            <a:srgbClr val="666666"/>
          </a:solidFill>
        </a:ln>
      </a:spPr>
      <a:bodyPr rtlCol="0" anchor="ctr"/>
      <a:lstStyle>
        <a:defPPr algn="ctr">
          <a:defRPr sz="10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</Words>
  <Application>Microsoft Office PowerPoint</Application>
  <PresentationFormat>Breitbild</PresentationFormat>
  <Paragraphs>49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>Beckhoff Automation GmbH &amp; Co. KG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Daniel Rose</dc:creator>
  <cp:lastModifiedBy>Daniel Rose</cp:lastModifiedBy>
  <cp:revision>107</cp:revision>
  <dcterms:created xsi:type="dcterms:W3CDTF">2018-07-16T09:37:10Z</dcterms:created>
  <dcterms:modified xsi:type="dcterms:W3CDTF">2018-07-18T08:43:19Z</dcterms:modified>
</cp:coreProperties>
</file>