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15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19.07.2018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6610504" y="460288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aEL3632[2]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29441" y="5579389"/>
            <a:ext cx="1140205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aRmsResult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[2,3])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</p:cNvCxnSpPr>
          <p:nvPr/>
        </p:nvCxnSpPr>
        <p:spPr>
          <a:xfrm flipH="1">
            <a:off x="7226649" y="949822"/>
            <a:ext cx="2849" cy="64493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7223882" y="1028003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787788" y="1594756"/>
            <a:ext cx="2603598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eID_IntRMS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2000)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2249" y="4471878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382990" y="2958349"/>
            <a:ext cx="3416320" cy="951199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FB_CMA_IntegratedRMS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eID_IntRMS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cChannels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nOrder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cOrderRMS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4096,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4000,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cOrderRMS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2)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089588" y="2483711"/>
            <a:ext cx="1619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2, 2000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/>
              <a:t>cChannels</a:t>
            </a:r>
            <a:r>
              <a:rPr lang="de-DE" sz="1000" dirty="0"/>
              <a:t> </a:t>
            </a:r>
            <a:r>
              <a:rPr lang="de-DE" sz="1000" dirty="0" smtClean="0"/>
              <a:t>, 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101620" y="3971000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 </a:t>
            </a:r>
            <a:r>
              <a:rPr lang="de-DE" sz="1000" dirty="0" smtClean="0"/>
              <a:t>cOrderRMS+1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cxnSp>
        <p:nvCxnSpPr>
          <p:cNvPr id="48" name="Straight Arrow Connector 33"/>
          <p:cNvCxnSpPr>
            <a:stCxn id="19" idx="2"/>
            <a:endCxn id="39" idx="0"/>
          </p:cNvCxnSpPr>
          <p:nvPr/>
        </p:nvCxnSpPr>
        <p:spPr>
          <a:xfrm>
            <a:off x="6089587" y="2392067"/>
            <a:ext cx="1563" cy="56628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39" idx="2"/>
            <a:endCxn id="21" idx="0"/>
          </p:cNvCxnSpPr>
          <p:nvPr/>
        </p:nvCxnSpPr>
        <p:spPr>
          <a:xfrm>
            <a:off x="6091150" y="3909548"/>
            <a:ext cx="6738" cy="56233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>
            <a:off x="6097888" y="4961412"/>
            <a:ext cx="1656" cy="617977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089587" y="5062394"/>
            <a:ext cx="1582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2, 3</a:t>
            </a:r>
            <a:endParaRPr lang="de-DE" sz="1000" dirty="0" smtClean="0"/>
          </a:p>
          <a:p>
            <a:r>
              <a:rPr lang="de-DE" sz="1000" dirty="0"/>
              <a:t>[</a:t>
            </a:r>
            <a:r>
              <a:rPr lang="de-DE" sz="1000" dirty="0" err="1" smtClean="0"/>
              <a:t>cChannels</a:t>
            </a:r>
            <a:r>
              <a:rPr lang="de-DE" sz="1000" dirty="0" smtClean="0"/>
              <a:t>,</a:t>
            </a:r>
            <a:r>
              <a:rPr lang="de-DE" sz="1000" dirty="0"/>
              <a:t> </a:t>
            </a:r>
            <a:r>
              <a:rPr lang="de-DE" sz="1000" dirty="0" smtClean="0"/>
              <a:t>cOrderRMS+1</a:t>
            </a:r>
            <a:r>
              <a:rPr lang="de-DE" sz="1000" dirty="0" smtClean="0"/>
              <a:t>]</a:t>
            </a:r>
            <a:endParaRPr lang="de-DE" sz="1000" dirty="0" smtClean="0"/>
          </a:p>
        </p:txBody>
      </p:sp>
      <p:sp>
        <p:nvSpPr>
          <p:cNvPr id="20" name="Rectangle 38"/>
          <p:cNvSpPr/>
          <p:nvPr/>
        </p:nvSpPr>
        <p:spPr>
          <a:xfrm>
            <a:off x="4351094" y="457707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aEL3632[1]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22" name="Straight Arrow Connector 33"/>
          <p:cNvCxnSpPr>
            <a:stCxn id="20" idx="2"/>
          </p:cNvCxnSpPr>
          <p:nvPr/>
        </p:nvCxnSpPr>
        <p:spPr>
          <a:xfrm>
            <a:off x="4970088" y="947241"/>
            <a:ext cx="2848" cy="63798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4966523" y="1020181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  <a:endParaRPr lang="de-DE" sz="1000" dirty="0" smtClean="0"/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Microsoft Office PowerPoint</Application>
  <PresentationFormat>Breitbild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112</cp:revision>
  <dcterms:created xsi:type="dcterms:W3CDTF">2018-07-16T09:37:10Z</dcterms:created>
  <dcterms:modified xsi:type="dcterms:W3CDTF">2018-07-19T09:05:57Z</dcterms:modified>
</cp:coreProperties>
</file>