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388" y="142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18.07.2018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40493" y="467759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3144526" y="5622662"/>
            <a:ext cx="13005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aMagSpectrumResult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1025)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>
            <a:off x="6059487" y="957293"/>
            <a:ext cx="1" cy="54476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096000" y="1018744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908371" y="1502060"/>
            <a:ext cx="2302233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eID_MagSpec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eID_PowSpec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900)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3111103" y="4472614"/>
            <a:ext cx="137569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eID_SinkMag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3794779" y="4962148"/>
            <a:ext cx="4173" cy="66051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3802381" y="5084813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18" name="Rectangle 38"/>
          <p:cNvSpPr/>
          <p:nvPr/>
        </p:nvSpPr>
        <p:spPr>
          <a:xfrm>
            <a:off x="6656342" y="3025775"/>
            <a:ext cx="3480440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FB_CMA_PowerSpectrum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eID_PowSpec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eID_SinkPow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1800)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3800147" y="3947890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23" name="Straight Arrow Connector 33"/>
          <p:cNvCxnSpPr>
            <a:stCxn id="24" idx="2"/>
            <a:endCxn id="21" idx="0"/>
          </p:cNvCxnSpPr>
          <p:nvPr/>
        </p:nvCxnSpPr>
        <p:spPr>
          <a:xfrm>
            <a:off x="3794779" y="3893992"/>
            <a:ext cx="4173" cy="57862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8"/>
          <p:cNvSpPr/>
          <p:nvPr/>
        </p:nvSpPr>
        <p:spPr>
          <a:xfrm>
            <a:off x="2054559" y="2942793"/>
            <a:ext cx="348044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FB_CMA_MagnitudeSpectrum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eID_MagSpec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eID_SinkMag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nFFT_Length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cScalingType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2048,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1800)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1" name="Gewinkelter Verbinder 10"/>
          <p:cNvCxnSpPr>
            <a:stCxn id="19" idx="2"/>
            <a:endCxn id="24" idx="3"/>
          </p:cNvCxnSpPr>
          <p:nvPr/>
        </p:nvCxnSpPr>
        <p:spPr>
          <a:xfrm rot="5400000">
            <a:off x="5314677" y="2673582"/>
            <a:ext cx="965134" cy="524489"/>
          </a:xfrm>
          <a:prstGeom prst="bentConnector2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3"/>
          <p:cNvCxnSpPr>
            <a:endCxn id="18" idx="1"/>
          </p:cNvCxnSpPr>
          <p:nvPr/>
        </p:nvCxnSpPr>
        <p:spPr>
          <a:xfrm>
            <a:off x="5818267" y="3419531"/>
            <a:ext cx="838075" cy="490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5574729" y="3421026"/>
            <a:ext cx="997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smtClean="0"/>
              <a:t>900</a:t>
            </a:r>
            <a:endParaRPr lang="de-DE" sz="1000" dirty="0" smtClean="0"/>
          </a:p>
          <a:p>
            <a:pPr algn="ctr"/>
            <a:r>
              <a:rPr lang="de-DE" sz="1000" dirty="0" smtClean="0"/>
              <a:t>[</a:t>
            </a:r>
            <a:r>
              <a:rPr lang="de-DE" sz="1000" dirty="0" err="1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2" name="Rectangle 38"/>
          <p:cNvSpPr/>
          <p:nvPr/>
        </p:nvSpPr>
        <p:spPr>
          <a:xfrm>
            <a:off x="7749845" y="5622662"/>
            <a:ext cx="1294093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aPowSpectrumResult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1025)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7712661" y="4466260"/>
            <a:ext cx="1367682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Pow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7" name="Straight Arrow Connector 33"/>
          <p:cNvCxnSpPr>
            <a:stCxn id="43" idx="2"/>
            <a:endCxn id="42" idx="0"/>
          </p:cNvCxnSpPr>
          <p:nvPr/>
        </p:nvCxnSpPr>
        <p:spPr>
          <a:xfrm>
            <a:off x="8396502" y="4955794"/>
            <a:ext cx="390" cy="66686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8400765" y="5094540"/>
            <a:ext cx="822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/>
              <a:t>cFFTResult</a:t>
            </a:r>
            <a:r>
              <a:rPr lang="de-DE" sz="1000" dirty="0"/>
              <a:t>]</a:t>
            </a:r>
            <a:endParaRPr lang="de-DE" sz="1000" dirty="0" smtClean="0"/>
          </a:p>
        </p:txBody>
      </p:sp>
      <p:sp>
        <p:nvSpPr>
          <p:cNvPr id="52" name="Textfeld 51"/>
          <p:cNvSpPr txBox="1"/>
          <p:nvPr/>
        </p:nvSpPr>
        <p:spPr>
          <a:xfrm>
            <a:off x="8396891" y="3935916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1025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53" name="Straight Arrow Connector 33"/>
          <p:cNvCxnSpPr>
            <a:stCxn id="18" idx="2"/>
            <a:endCxn id="43" idx="0"/>
          </p:cNvCxnSpPr>
          <p:nvPr/>
        </p:nvCxnSpPr>
        <p:spPr>
          <a:xfrm flipH="1">
            <a:off x="8396502" y="3823086"/>
            <a:ext cx="60" cy="64317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Breitbild</PresentationFormat>
  <Paragraphs>33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116</cp:revision>
  <dcterms:created xsi:type="dcterms:W3CDTF">2018-07-16T09:37:10Z</dcterms:created>
  <dcterms:modified xsi:type="dcterms:W3CDTF">2018-07-18T13:38:21Z</dcterms:modified>
</cp:coreProperties>
</file>