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6666"/>
    <a:srgbClr val="948A54"/>
    <a:srgbClr val="C4BD97"/>
    <a:srgbClr val="DDD9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93" autoAdjust="0"/>
    <p:restoredTop sz="94660"/>
  </p:normalViewPr>
  <p:slideViewPr>
    <p:cSldViewPr snapToGrid="0" showGuides="1">
      <p:cViewPr varScale="1">
        <p:scale>
          <a:sx n="159" d="100"/>
          <a:sy n="159" d="100"/>
        </p:scale>
        <p:origin x="150" y="16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18.07.2018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210786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18.07.2018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224594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18.07.2018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351510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18.07.2018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27713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18.07.2018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019961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18.07.2018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055880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18.07.2018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052431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18.07.2018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104397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18.07.2018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182874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18.07.2018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32691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18.07.2018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387765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15CD7B-14D1-4295-A45D-BCD739CD37C0}" type="datetimeFigureOut">
              <a:rPr lang="de-DE" smtClean="0"/>
              <a:t>18.07.2018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151057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38"/>
          <p:cNvSpPr/>
          <p:nvPr/>
        </p:nvSpPr>
        <p:spPr>
          <a:xfrm>
            <a:off x="5510217" y="457582"/>
            <a:ext cx="1172265" cy="489534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bg2">
                  <a:lumMod val="100000"/>
                </a:scheme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90000" rIns="90000" bIns="90000" rtlCol="0" anchor="ctr" anchorCtr="0">
            <a:spAutoFit/>
          </a:bodyPr>
          <a:lstStyle/>
          <a:p>
            <a:r>
              <a:rPr lang="de-DE" sz="1000" dirty="0" smtClean="0">
                <a:solidFill>
                  <a:schemeClr val="tx1"/>
                </a:solidFill>
              </a:rPr>
              <a:t>aEL3632</a:t>
            </a:r>
          </a:p>
          <a:p>
            <a:r>
              <a:rPr lang="de-DE" sz="1000" dirty="0" smtClean="0">
                <a:solidFill>
                  <a:schemeClr val="tx1"/>
                </a:solidFill>
                <a:latin typeface="+mj-lt"/>
              </a:rPr>
              <a:t>(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cOversamples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= 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1)</a:t>
            </a:r>
            <a:endParaRPr lang="en-US" sz="10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3" name="Rectangle 38"/>
          <p:cNvSpPr/>
          <p:nvPr/>
        </p:nvSpPr>
        <p:spPr>
          <a:xfrm>
            <a:off x="5607649" y="5621501"/>
            <a:ext cx="963875" cy="489534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bg2">
                  <a:lumMod val="100000"/>
                </a:scheme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90000" rIns="90000" bIns="90000" rtlCol="0" anchor="ctr" anchorCtr="0">
            <a:spAutoFit/>
          </a:bodyPr>
          <a:lstStyle/>
          <a:p>
            <a:r>
              <a:rPr lang="de-DE" sz="1000" dirty="0" err="1">
                <a:solidFill>
                  <a:schemeClr val="tx1"/>
                </a:solidFill>
              </a:rPr>
              <a:t>aRmsResult</a:t>
            </a:r>
            <a:endParaRPr lang="de-DE" sz="1000" dirty="0" smtClean="0">
              <a:solidFill>
                <a:schemeClr val="tx1"/>
              </a:solidFill>
            </a:endParaRPr>
          </a:p>
          <a:p>
            <a:r>
              <a:rPr lang="de-DE" sz="1000" dirty="0" smtClean="0">
                <a:solidFill>
                  <a:schemeClr val="tx1"/>
                </a:solidFill>
                <a:latin typeface="+mj-lt"/>
              </a:rPr>
              <a:t>(Array 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Dim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= </a:t>
            </a:r>
            <a:r>
              <a:rPr lang="de-DE" sz="1000" dirty="0" smtClean="0">
                <a:solidFill>
                  <a:schemeClr val="tx1"/>
                </a:solidFill>
              </a:rPr>
              <a:t>1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)</a:t>
            </a:r>
            <a:endParaRPr lang="en-US" sz="10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25" name="Rectangle 38"/>
          <p:cNvSpPr/>
          <p:nvPr/>
        </p:nvSpPr>
        <p:spPr>
          <a:xfrm>
            <a:off x="8885766" y="841096"/>
            <a:ext cx="767230" cy="281824"/>
          </a:xfrm>
          <a:prstGeom prst="rect">
            <a:avLst/>
          </a:prstGeom>
          <a:gradFill>
            <a:gsLst>
              <a:gs pos="100000">
                <a:srgbClr val="C4BD97">
                  <a:lumMod val="50000"/>
                  <a:lumOff val="50000"/>
                </a:srgbClr>
              </a:gs>
              <a:gs pos="0">
                <a:srgbClr val="DDD9C3">
                  <a:lumMod val="50000"/>
                  <a:lumOff val="50000"/>
                </a:srgb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000" dirty="0" smtClean="0">
                <a:solidFill>
                  <a:schemeClr val="tx1"/>
                </a:solidFill>
              </a:rPr>
              <a:t>PLC </a:t>
            </a:r>
            <a:r>
              <a:rPr lang="de-DE" sz="1000" dirty="0">
                <a:solidFill>
                  <a:schemeClr val="tx1"/>
                </a:solidFill>
              </a:rPr>
              <a:t>Task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26" name="Rectangle 39"/>
          <p:cNvSpPr/>
          <p:nvPr/>
        </p:nvSpPr>
        <p:spPr>
          <a:xfrm>
            <a:off x="8885766" y="1220236"/>
            <a:ext cx="767230" cy="281824"/>
          </a:xfrm>
          <a:prstGeom prst="rect">
            <a:avLst/>
          </a:prstGeom>
          <a:gradFill>
            <a:gsLst>
              <a:gs pos="0">
                <a:srgbClr val="C4BD97">
                  <a:lumMod val="75000"/>
                  <a:lumOff val="25000"/>
                </a:srgbClr>
              </a:gs>
              <a:gs pos="100000">
                <a:srgbClr val="948A54">
                  <a:lumMod val="65000"/>
                  <a:lumOff val="35000"/>
                </a:srgb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000" dirty="0">
                <a:solidFill>
                  <a:schemeClr val="tx1"/>
                </a:solidFill>
              </a:rPr>
              <a:t>CM Task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27" name="Rectangle 38"/>
          <p:cNvSpPr/>
          <p:nvPr/>
        </p:nvSpPr>
        <p:spPr>
          <a:xfrm>
            <a:off x="8885766" y="461956"/>
            <a:ext cx="767230" cy="281824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bg2">
                  <a:lumMod val="100000"/>
                </a:scheme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000" dirty="0" smtClean="0">
                <a:solidFill>
                  <a:schemeClr val="tx1"/>
                </a:solidFill>
              </a:rPr>
              <a:t>I/O</a:t>
            </a:r>
            <a:endParaRPr lang="en-US" sz="1000" dirty="0">
              <a:solidFill>
                <a:schemeClr val="tx1"/>
              </a:solidFill>
            </a:endParaRPr>
          </a:p>
        </p:txBody>
      </p:sp>
      <p:cxnSp>
        <p:nvCxnSpPr>
          <p:cNvPr id="31" name="Straight Arrow Connector 33"/>
          <p:cNvCxnSpPr/>
          <p:nvPr/>
        </p:nvCxnSpPr>
        <p:spPr>
          <a:xfrm>
            <a:off x="6096000" y="950847"/>
            <a:ext cx="0" cy="637503"/>
          </a:xfrm>
          <a:prstGeom prst="straightConnector1">
            <a:avLst/>
          </a:prstGeom>
          <a:ln w="22225">
            <a:solidFill>
              <a:schemeClr val="accent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feld 31"/>
          <p:cNvSpPr txBox="1"/>
          <p:nvPr/>
        </p:nvSpPr>
        <p:spPr>
          <a:xfrm>
            <a:off x="6096000" y="1069543"/>
            <a:ext cx="99418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00" dirty="0" smtClean="0"/>
              <a:t>1</a:t>
            </a:r>
            <a:endParaRPr lang="de-DE" sz="1000" dirty="0" smtClean="0"/>
          </a:p>
          <a:p>
            <a:r>
              <a:rPr lang="de-DE" sz="1000" dirty="0" smtClean="0"/>
              <a:t>[</a:t>
            </a:r>
            <a:r>
              <a:rPr lang="de-DE" sz="1000" dirty="0" err="1" smtClean="0"/>
              <a:t>cOversamples</a:t>
            </a:r>
            <a:r>
              <a:rPr lang="de-DE" sz="1000" dirty="0" smtClean="0"/>
              <a:t>]</a:t>
            </a:r>
            <a:endParaRPr lang="de-DE" sz="1000" dirty="0"/>
          </a:p>
        </p:txBody>
      </p:sp>
      <p:sp>
        <p:nvSpPr>
          <p:cNvPr id="19" name="Rectangle 38"/>
          <p:cNvSpPr/>
          <p:nvPr/>
        </p:nvSpPr>
        <p:spPr>
          <a:xfrm>
            <a:off x="4850334" y="1596634"/>
            <a:ext cx="2497800" cy="797311"/>
          </a:xfrm>
          <a:prstGeom prst="rect">
            <a:avLst/>
          </a:prstGeom>
          <a:gradFill>
            <a:gsLst>
              <a:gs pos="100000">
                <a:srgbClr val="C4BD97">
                  <a:lumMod val="50000"/>
                  <a:lumOff val="50000"/>
                </a:srgbClr>
              </a:gs>
              <a:gs pos="0">
                <a:srgbClr val="DDD9C3">
                  <a:lumMod val="50000"/>
                  <a:lumOff val="50000"/>
                </a:srgb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90000" bIns="90000" rtlCol="0" anchor="ctr">
            <a:spAutoFit/>
          </a:bodyPr>
          <a:lstStyle/>
          <a:p>
            <a:r>
              <a:rPr lang="de-DE" sz="1000" dirty="0" err="1" smtClean="0">
                <a:solidFill>
                  <a:schemeClr val="tx1"/>
                </a:solidFill>
              </a:rPr>
              <a:t>FB_CMA_Source</a:t>
            </a:r>
            <a:r>
              <a:rPr lang="de-DE" sz="1000" dirty="0">
                <a:solidFill>
                  <a:schemeClr val="tx1"/>
                </a:solidFill>
              </a:rPr>
              <a:t/>
            </a:r>
            <a:br>
              <a:rPr lang="de-DE" sz="1000" dirty="0">
                <a:solidFill>
                  <a:schemeClr val="tx1"/>
                </a:solidFill>
              </a:rPr>
            </a:br>
            <a:r>
              <a:rPr lang="de-DE" sz="1000" dirty="0" err="1">
                <a:solidFill>
                  <a:schemeClr val="tx1"/>
                </a:solidFill>
                <a:latin typeface="+mj-lt"/>
              </a:rPr>
              <a:t>nOwnID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= </a:t>
            </a:r>
            <a:r>
              <a:rPr lang="de-DE" sz="1000" dirty="0" err="1">
                <a:solidFill>
                  <a:schemeClr val="tx1"/>
                </a:solidFill>
                <a:latin typeface="+mj-lt"/>
              </a:rPr>
              <a:t>eID_Source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, </a:t>
            </a:r>
            <a:r>
              <a:rPr lang="de-DE" sz="1000" dirty="0" err="1">
                <a:solidFill>
                  <a:schemeClr val="tx1"/>
                </a:solidFill>
                <a:latin typeface="+mj-lt"/>
              </a:rPr>
              <a:t>aDestID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 = [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eID_RMS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],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/>
            </a:r>
            <a:br>
              <a:rPr lang="de-DE" sz="1000" dirty="0" smtClean="0">
                <a:solidFill>
                  <a:schemeClr val="tx1"/>
                </a:solidFill>
                <a:latin typeface="+mj-lt"/>
              </a:rPr>
            </a:b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MultiArray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Dim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= 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[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cChannels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, 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cBufferLength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]</a:t>
            </a:r>
          </a:p>
          <a:p>
            <a:r>
              <a:rPr lang="de-DE" sz="1000" dirty="0" smtClean="0">
                <a:solidFill>
                  <a:schemeClr val="tx1"/>
                </a:solidFill>
                <a:latin typeface="+mj-lt"/>
              </a:rPr>
              <a:t>(</a:t>
            </a:r>
            <a:r>
              <a:rPr lang="de-DE" sz="1000" dirty="0" err="1">
                <a:solidFill>
                  <a:schemeClr val="tx1"/>
                </a:solidFill>
                <a:latin typeface="+mj-lt"/>
              </a:rPr>
              <a:t>cChannels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 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= 1, 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cBufferLength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= 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1200)</a:t>
            </a:r>
            <a:endParaRPr lang="de-DE" sz="10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21" name="Rectangle 38"/>
          <p:cNvSpPr/>
          <p:nvPr/>
        </p:nvSpPr>
        <p:spPr>
          <a:xfrm>
            <a:off x="5522249" y="4471878"/>
            <a:ext cx="1151277" cy="489534"/>
          </a:xfrm>
          <a:prstGeom prst="rect">
            <a:avLst/>
          </a:prstGeom>
          <a:gradFill>
            <a:gsLst>
              <a:gs pos="100000">
                <a:srgbClr val="C4BD97">
                  <a:lumMod val="50000"/>
                  <a:lumOff val="50000"/>
                </a:srgbClr>
              </a:gs>
              <a:gs pos="0">
                <a:srgbClr val="DDD9C3">
                  <a:lumMod val="50000"/>
                  <a:lumOff val="50000"/>
                </a:srgb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90000" bIns="90000" rtlCol="0" anchor="ctr">
            <a:spAutoFit/>
          </a:bodyPr>
          <a:lstStyle/>
          <a:p>
            <a:r>
              <a:rPr lang="de-DE" sz="1000" dirty="0" err="1">
                <a:solidFill>
                  <a:schemeClr val="tx1"/>
                </a:solidFill>
              </a:rPr>
              <a:t>FB_CMA_Sink</a:t>
            </a:r>
            <a:r>
              <a:rPr lang="de-DE" sz="1000" dirty="0">
                <a:solidFill>
                  <a:schemeClr val="tx1"/>
                </a:solidFill>
              </a:rPr>
              <a:t/>
            </a:r>
            <a:br>
              <a:rPr lang="de-DE" sz="1000" dirty="0">
                <a:solidFill>
                  <a:schemeClr val="tx1"/>
                </a:solidFill>
              </a:rPr>
            </a:br>
            <a:r>
              <a:rPr lang="de-DE" sz="1000" dirty="0" err="1">
                <a:solidFill>
                  <a:schemeClr val="tx1"/>
                </a:solidFill>
                <a:latin typeface="+mj-lt"/>
              </a:rPr>
              <a:t>nOwnID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= </a:t>
            </a:r>
            <a:r>
              <a:rPr lang="de-DE" sz="1000" dirty="0" err="1">
                <a:solidFill>
                  <a:schemeClr val="tx1"/>
                </a:solidFill>
                <a:latin typeface="+mj-lt"/>
              </a:rPr>
              <a:t>eID_Sink</a:t>
            </a:r>
            <a:endParaRPr lang="de-DE" sz="10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4966523" y="3035293"/>
            <a:ext cx="2246128" cy="797311"/>
          </a:xfrm>
          <a:prstGeom prst="rect">
            <a:avLst/>
          </a:prstGeom>
          <a:gradFill>
            <a:gsLst>
              <a:gs pos="0">
                <a:srgbClr val="C4BD97">
                  <a:lumMod val="75000"/>
                  <a:lumOff val="25000"/>
                </a:srgbClr>
              </a:gs>
              <a:gs pos="100000">
                <a:srgbClr val="948A54">
                  <a:lumMod val="65000"/>
                  <a:lumOff val="35000"/>
                </a:srgb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90000" bIns="90000" rtlCol="0" anchor="ctr">
            <a:spAutoFit/>
          </a:bodyPr>
          <a:lstStyle/>
          <a:p>
            <a:r>
              <a:rPr lang="de-DE" sz="1000" dirty="0" smtClean="0">
                <a:solidFill>
                  <a:schemeClr val="tx1"/>
                </a:solidFill>
              </a:rPr>
              <a:t>FB_CMA_RMS</a:t>
            </a:r>
            <a:endParaRPr lang="de-DE" sz="1000" dirty="0">
              <a:solidFill>
                <a:schemeClr val="tx1"/>
              </a:solidFill>
            </a:endParaRPr>
          </a:p>
          <a:p>
            <a:r>
              <a:rPr lang="de-DE" sz="1000" dirty="0" err="1">
                <a:solidFill>
                  <a:schemeClr val="tx1"/>
                </a:solidFill>
                <a:latin typeface="+mj-lt"/>
              </a:rPr>
              <a:t>OwnID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 = 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eID_RMS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, </a:t>
            </a:r>
            <a:r>
              <a:rPr lang="de-DE" sz="1000" dirty="0" err="1">
                <a:solidFill>
                  <a:schemeClr val="tx1"/>
                </a:solidFill>
                <a:latin typeface="+mj-lt"/>
              </a:rPr>
              <a:t>aDestID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 = [</a:t>
            </a:r>
            <a:r>
              <a:rPr lang="de-DE" sz="1000" dirty="0" err="1">
                <a:solidFill>
                  <a:schemeClr val="tx1"/>
                </a:solidFill>
                <a:latin typeface="+mj-lt"/>
              </a:rPr>
              <a:t>eID_Sink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]</a:t>
            </a:r>
            <a:br>
              <a:rPr lang="de-DE" sz="1000" dirty="0">
                <a:solidFill>
                  <a:schemeClr val="tx1"/>
                </a:solidFill>
                <a:latin typeface="+mj-lt"/>
              </a:rPr>
            </a:b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nBufferLength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= 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cRMSBuffer</a:t>
            </a:r>
            <a:endParaRPr lang="de-DE" sz="1000" dirty="0" smtClean="0">
              <a:solidFill>
                <a:schemeClr val="tx1"/>
              </a:solidFill>
              <a:latin typeface="+mj-lt"/>
            </a:endParaRPr>
          </a:p>
          <a:p>
            <a:r>
              <a:rPr lang="de-DE" sz="1000" dirty="0" smtClean="0">
                <a:solidFill>
                  <a:schemeClr val="tx1"/>
                </a:solidFill>
                <a:latin typeface="+mj-lt"/>
              </a:rPr>
              <a:t>(</a:t>
            </a:r>
            <a:r>
              <a:rPr lang="de-DE" sz="1000" dirty="0" err="1">
                <a:solidFill>
                  <a:schemeClr val="tx1"/>
                </a:solidFill>
                <a:latin typeface="+mj-lt"/>
              </a:rPr>
              <a:t>cRMSBuffer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= 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3600)</a:t>
            </a:r>
            <a:endParaRPr lang="de-DE" sz="10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45" name="Textfeld 44"/>
          <p:cNvSpPr txBox="1"/>
          <p:nvPr/>
        </p:nvSpPr>
        <p:spPr>
          <a:xfrm>
            <a:off x="6089588" y="2513791"/>
            <a:ext cx="161935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00" dirty="0" smtClean="0"/>
              <a:t>1, 1200</a:t>
            </a:r>
            <a:endParaRPr lang="de-DE" sz="1000" dirty="0" smtClean="0"/>
          </a:p>
          <a:p>
            <a:r>
              <a:rPr lang="de-DE" sz="1000" dirty="0" smtClean="0"/>
              <a:t>[</a:t>
            </a:r>
            <a:r>
              <a:rPr lang="de-DE" sz="1000" dirty="0" err="1"/>
              <a:t>cChannels</a:t>
            </a:r>
            <a:r>
              <a:rPr lang="de-DE" sz="1000" dirty="0"/>
              <a:t> </a:t>
            </a:r>
            <a:r>
              <a:rPr lang="de-DE" sz="1000" dirty="0" smtClean="0"/>
              <a:t>, </a:t>
            </a:r>
            <a:r>
              <a:rPr lang="de-DE" sz="1000" dirty="0" err="1" smtClean="0"/>
              <a:t>cBufferLength</a:t>
            </a:r>
            <a:r>
              <a:rPr lang="de-DE" sz="1000" dirty="0" smtClean="0"/>
              <a:t>]</a:t>
            </a:r>
          </a:p>
        </p:txBody>
      </p:sp>
      <p:sp>
        <p:nvSpPr>
          <p:cNvPr id="46" name="Textfeld 45"/>
          <p:cNvSpPr txBox="1"/>
          <p:nvPr/>
        </p:nvSpPr>
        <p:spPr>
          <a:xfrm>
            <a:off x="6089588" y="3952952"/>
            <a:ext cx="92044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00" dirty="0" smtClean="0"/>
              <a:t>1, 1</a:t>
            </a:r>
            <a:endParaRPr lang="de-DE" sz="1000" dirty="0" smtClean="0"/>
          </a:p>
          <a:p>
            <a:r>
              <a:rPr lang="de-DE" sz="1000" dirty="0"/>
              <a:t>[</a:t>
            </a:r>
            <a:r>
              <a:rPr lang="de-DE" sz="1000" dirty="0" err="1" smtClean="0"/>
              <a:t>cChannels</a:t>
            </a:r>
            <a:r>
              <a:rPr lang="de-DE" sz="1000" dirty="0" smtClean="0"/>
              <a:t>, 1]</a:t>
            </a:r>
            <a:endParaRPr lang="de-DE" sz="1000" dirty="0" smtClean="0"/>
          </a:p>
        </p:txBody>
      </p:sp>
      <p:cxnSp>
        <p:nvCxnSpPr>
          <p:cNvPr id="48" name="Straight Arrow Connector 33"/>
          <p:cNvCxnSpPr/>
          <p:nvPr/>
        </p:nvCxnSpPr>
        <p:spPr>
          <a:xfrm>
            <a:off x="6095999" y="2392067"/>
            <a:ext cx="0" cy="637503"/>
          </a:xfrm>
          <a:prstGeom prst="straightConnector1">
            <a:avLst/>
          </a:prstGeom>
          <a:ln w="22225">
            <a:solidFill>
              <a:schemeClr val="accent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Arrow Connector 33"/>
          <p:cNvCxnSpPr/>
          <p:nvPr/>
        </p:nvCxnSpPr>
        <p:spPr>
          <a:xfrm>
            <a:off x="6095999" y="3831371"/>
            <a:ext cx="0" cy="637503"/>
          </a:xfrm>
          <a:prstGeom prst="straightConnector1">
            <a:avLst/>
          </a:prstGeom>
          <a:ln w="22225">
            <a:solidFill>
              <a:schemeClr val="accent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Arrow Connector 33"/>
          <p:cNvCxnSpPr/>
          <p:nvPr/>
        </p:nvCxnSpPr>
        <p:spPr>
          <a:xfrm>
            <a:off x="6095999" y="4967762"/>
            <a:ext cx="0" cy="637503"/>
          </a:xfrm>
          <a:prstGeom prst="straightConnector1">
            <a:avLst/>
          </a:prstGeom>
          <a:ln w="22225">
            <a:solidFill>
              <a:schemeClr val="accent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feld 17"/>
          <p:cNvSpPr txBox="1"/>
          <p:nvPr/>
        </p:nvSpPr>
        <p:spPr>
          <a:xfrm>
            <a:off x="6089587" y="5086458"/>
            <a:ext cx="7938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00" dirty="0" smtClean="0"/>
              <a:t>1</a:t>
            </a:r>
          </a:p>
          <a:p>
            <a:r>
              <a:rPr lang="de-DE" sz="1000" dirty="0"/>
              <a:t>[</a:t>
            </a:r>
            <a:r>
              <a:rPr lang="de-DE" sz="1000" dirty="0" err="1"/>
              <a:t>cChannels</a:t>
            </a:r>
            <a:r>
              <a:rPr lang="de-DE" sz="1000" dirty="0"/>
              <a:t>]</a:t>
            </a:r>
            <a:endParaRPr lang="de-DE" sz="1000" dirty="0" smtClean="0"/>
          </a:p>
        </p:txBody>
      </p:sp>
    </p:spTree>
    <p:extLst>
      <p:ext uri="{BB962C8B-B14F-4D97-AF65-F5344CB8AC3E}">
        <p14:creationId xmlns:p14="http://schemas.microsoft.com/office/powerpoint/2010/main" val="3964768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gradFill>
          <a:gsLst>
            <a:gs pos="0">
              <a:schemeClr val="accent1">
                <a:lumMod val="5000"/>
                <a:lumOff val="95000"/>
              </a:schemeClr>
            </a:gs>
            <a:gs pos="100000">
              <a:schemeClr val="bg2">
                <a:lumMod val="100000"/>
              </a:schemeClr>
            </a:gs>
          </a:gsLst>
          <a:lin ang="5400000" scaled="1"/>
        </a:gradFill>
        <a:ln>
          <a:solidFill>
            <a:srgbClr val="666666"/>
          </a:solidFill>
        </a:ln>
      </a:spPr>
      <a:bodyPr rtlCol="0" anchor="ctr"/>
      <a:lstStyle>
        <a:defPPr algn="ctr">
          <a:defRPr sz="1000" dirty="0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54</Words>
  <Application>Microsoft Office PowerPoint</Application>
  <PresentationFormat>Breitbild</PresentationFormat>
  <Paragraphs>21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</vt:lpstr>
      <vt:lpstr>PowerPoint-Präsentation</vt:lpstr>
    </vt:vector>
  </TitlesOfParts>
  <Company>Beckhoff Automation GmbH &amp; Co. KG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Daniel Rose</dc:creator>
  <cp:lastModifiedBy>Daniel Rose</cp:lastModifiedBy>
  <cp:revision>103</cp:revision>
  <dcterms:created xsi:type="dcterms:W3CDTF">2018-07-16T09:37:10Z</dcterms:created>
  <dcterms:modified xsi:type="dcterms:W3CDTF">2018-07-18T13:16:45Z</dcterms:modified>
</cp:coreProperties>
</file>