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468" y="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524310" y="5736834"/>
            <a:ext cx="114180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aMultiRMS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</a:rPr>
              <a:t>[1,2]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2"/>
            <a:endCxn id="19" idx="0"/>
          </p:cNvCxnSpPr>
          <p:nvPr/>
        </p:nvCxnSpPr>
        <p:spPr>
          <a:xfrm>
            <a:off x="6096000" y="951490"/>
            <a:ext cx="6390" cy="62538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6954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615444" y="1576870"/>
            <a:ext cx="2973891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eID_MultBandRMS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1,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800)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4310" y="4601860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089588" y="2513791"/>
            <a:ext cx="1590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1, 800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, 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099126" y="4083019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1, 2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, </a:t>
            </a:r>
            <a:r>
              <a:rPr lang="de-DE" sz="1000" dirty="0" err="1"/>
              <a:t>cMaxBands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cxnSp>
        <p:nvCxnSpPr>
          <p:cNvPr id="48" name="Straight Arrow Connector 33"/>
          <p:cNvCxnSpPr>
            <a:stCxn id="19" idx="2"/>
            <a:endCxn id="20" idx="0"/>
          </p:cNvCxnSpPr>
          <p:nvPr/>
        </p:nvCxnSpPr>
        <p:spPr>
          <a:xfrm flipH="1">
            <a:off x="6102389" y="2374181"/>
            <a:ext cx="1" cy="64544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>
            <a:stCxn id="20" idx="2"/>
            <a:endCxn id="21" idx="0"/>
          </p:cNvCxnSpPr>
          <p:nvPr/>
        </p:nvCxnSpPr>
        <p:spPr>
          <a:xfrm flipH="1">
            <a:off x="6099949" y="3970820"/>
            <a:ext cx="2440" cy="63104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 flipH="1">
            <a:off x="6095214" y="5091394"/>
            <a:ext cx="4735" cy="64544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38"/>
          <p:cNvSpPr/>
          <p:nvPr/>
        </p:nvSpPr>
        <p:spPr>
          <a:xfrm>
            <a:off x="4546514" y="3019621"/>
            <a:ext cx="3111749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FB_CMA_MultiBandRMS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eID_MultBandRMS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nMaxBands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cMaxBands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cMaxBands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1600)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6107636" y="5214059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1, 2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, </a:t>
            </a:r>
            <a:r>
              <a:rPr lang="de-DE" sz="1000" dirty="0" err="1"/>
              <a:t>cMaxBands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</Words>
  <Application>Microsoft Office PowerPoint</Application>
  <PresentationFormat>Breitbild</PresentationFormat>
  <Paragraphs>22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103</cp:revision>
  <dcterms:created xsi:type="dcterms:W3CDTF">2018-07-16T09:37:10Z</dcterms:created>
  <dcterms:modified xsi:type="dcterms:W3CDTF">2018-07-18T11:55:37Z</dcterms:modified>
</cp:coreProperties>
</file>