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15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aBuffer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517548" y="5770751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</a:rPr>
              <a:t>1025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/>
          <p:nvPr/>
        </p:nvCxnSpPr>
        <p:spPr>
          <a:xfrm>
            <a:off x="6096000" y="950847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6954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767103" y="1593629"/>
            <a:ext cx="2656496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eID_EnvSpec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1024)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2249" y="4630388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6089587" y="5245281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1025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cFFTLength</a:t>
            </a:r>
            <a:r>
              <a:rPr lang="de-DE" sz="1000" dirty="0"/>
              <a:t>/2+1]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065186" y="3038876"/>
            <a:ext cx="4062331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FB_CMA_EnvelopeSpectrum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eID_EnvSpec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nFFT_length_Envelope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nFFT_length_Spectrum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cWindowLength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2048,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89588" y="2513791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1024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089588" y="4113985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1025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cxnSp>
        <p:nvCxnSpPr>
          <p:cNvPr id="48" name="Straight Arrow Connector 33"/>
          <p:cNvCxnSpPr/>
          <p:nvPr/>
        </p:nvCxnSpPr>
        <p:spPr>
          <a:xfrm>
            <a:off x="6095999" y="2398083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/>
          <p:nvPr/>
        </p:nvCxnSpPr>
        <p:spPr>
          <a:xfrm>
            <a:off x="6095999" y="3989881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/>
          <p:nvPr/>
        </p:nvCxnSpPr>
        <p:spPr>
          <a:xfrm>
            <a:off x="6095999" y="5126272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Microsoft Office PowerPoint</Application>
  <PresentationFormat>Breitbild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111</cp:revision>
  <dcterms:created xsi:type="dcterms:W3CDTF">2018-07-16T09:37:10Z</dcterms:created>
  <dcterms:modified xsi:type="dcterms:W3CDTF">2018-07-17T11:56:25Z</dcterms:modified>
</cp:coreProperties>
</file>