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40" d="100"/>
          <a:sy n="140" d="100"/>
        </p:scale>
        <p:origin x="138" y="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30.10.2023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8"/>
          <p:cNvSpPr/>
          <p:nvPr/>
        </p:nvSpPr>
        <p:spPr>
          <a:xfrm>
            <a:off x="887213" y="5639509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7213" y="6018649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7213" y="5260369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1443546" y="1886462"/>
            <a:ext cx="1907895" cy="95119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FB_CMA_Source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>
                <a:solidFill>
                  <a:schemeClr val="tx1"/>
                </a:solidFill>
                <a:latin typeface="+mj-lt"/>
              </a:rPr>
              <a:t>nOwnID= 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eID_SourceStream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,</a:t>
            </a:r>
            <a:endParaRPr lang="de-DE" dirty="0">
              <a:solidFill>
                <a:schemeClr val="tx1"/>
              </a:solidFill>
              <a:latin typeface="+mj-lt"/>
            </a:endParaRP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eID_Mean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>
                <a:solidFill>
                  <a:schemeClr val="tx1"/>
                </a:solidFill>
                <a:latin typeface="+mj-lt"/>
              </a:rPr>
              <a:t>MultiArray Dim = 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10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)</a:t>
            </a:r>
          </a:p>
        </p:txBody>
      </p:sp>
      <p:sp>
        <p:nvSpPr>
          <p:cNvPr id="36" name="TextBox 29"/>
          <p:cNvSpPr txBox="1"/>
          <p:nvPr/>
        </p:nvSpPr>
        <p:spPr>
          <a:xfrm>
            <a:off x="4570907" y="5061769"/>
            <a:ext cx="2101857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 smtClean="0">
                <a:solidFill>
                  <a:schemeClr val="tx1"/>
                </a:solidFill>
              </a:rPr>
              <a:t>FB_CMA_MovingMean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eID_MeanSpectrum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,</a:t>
            </a:r>
            <a:endParaRPr lang="de-DE" dirty="0">
              <a:solidFill>
                <a:schemeClr val="tx1"/>
              </a:solidFill>
              <a:latin typeface="+mj-lt"/>
            </a:endParaRP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eID_Sink_MeanSpectrum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nPopulation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10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7892232" y="3865803"/>
            <a:ext cx="1662635" cy="48953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de-DE" dirty="0" err="1" smtClean="0"/>
              <a:t>FB_CMA_Sink</a:t>
            </a:r>
            <a:r>
              <a:rPr lang="de-DE" dirty="0"/>
              <a:t/>
            </a:r>
            <a:br>
              <a:rPr lang="de-DE" dirty="0"/>
            </a:br>
            <a:r>
              <a:rPr lang="de-DE" dirty="0" err="1" smtClean="0">
                <a:latin typeface="+mj-lt"/>
              </a:rPr>
              <a:t>nOwnID</a:t>
            </a:r>
            <a:r>
              <a:rPr lang="de-DE" dirty="0" smtClean="0">
                <a:latin typeface="+mj-lt"/>
              </a:rPr>
              <a:t>= </a:t>
            </a:r>
            <a:r>
              <a:rPr lang="de-DE" dirty="0" err="1">
                <a:latin typeface="+mj-lt"/>
              </a:rPr>
              <a:t>eID_Sink_Spectum</a:t>
            </a:r>
            <a:endParaRPr lang="de-DE" dirty="0">
              <a:latin typeface="+mj-lt"/>
            </a:endParaRPr>
          </a:p>
        </p:txBody>
      </p:sp>
      <p:cxnSp>
        <p:nvCxnSpPr>
          <p:cNvPr id="38" name="Gerade Verbindung mit Pfeil 37"/>
          <p:cNvCxnSpPr>
            <a:stCxn id="73" idx="1"/>
            <a:endCxn id="39" idx="1"/>
          </p:cNvCxnSpPr>
          <p:nvPr/>
        </p:nvCxnSpPr>
        <p:spPr>
          <a:xfrm>
            <a:off x="3351440" y="2362060"/>
            <a:ext cx="995047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18"/>
          <p:cNvSpPr txBox="1"/>
          <p:nvPr/>
        </p:nvSpPr>
        <p:spPr>
          <a:xfrm>
            <a:off x="10381922" y="2119897"/>
            <a:ext cx="1699653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 smtClean="0">
                <a:solidFill>
                  <a:schemeClr val="tx1"/>
                </a:solidFill>
              </a:rPr>
              <a:t>aMean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(Array Dim =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])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268219" y="597913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aEl3632</a:t>
            </a: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10)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4" name="Gerade Verbindung mit Pfeil 53"/>
          <p:cNvCxnSpPr>
            <a:stCxn id="41" idx="2"/>
            <a:endCxn id="36" idx="0"/>
          </p:cNvCxnSpPr>
          <p:nvPr/>
        </p:nvCxnSpPr>
        <p:spPr>
          <a:xfrm>
            <a:off x="5621836" y="4586170"/>
            <a:ext cx="0" cy="47559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8"/>
          <p:cNvSpPr txBox="1"/>
          <p:nvPr/>
        </p:nvSpPr>
        <p:spPr>
          <a:xfrm>
            <a:off x="10394531" y="3865803"/>
            <a:ext cx="117226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 smtClean="0">
                <a:solidFill>
                  <a:schemeClr val="tx1"/>
                </a:solidFill>
              </a:rPr>
              <a:t>aSpectrum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(Array Dim = 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[513])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8" name="Textfeld 67"/>
          <p:cNvSpPr txBox="1"/>
          <p:nvPr/>
        </p:nvSpPr>
        <p:spPr>
          <a:xfrm rot="16200000">
            <a:off x="190066" y="2309462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73" name="Textfeld 72"/>
          <p:cNvSpPr txBox="1"/>
          <p:nvPr/>
        </p:nvSpPr>
        <p:spPr>
          <a:xfrm>
            <a:off x="3351440" y="2162005"/>
            <a:ext cx="1049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10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30" name="TextBox 4"/>
          <p:cNvSpPr txBox="1"/>
          <p:nvPr/>
        </p:nvSpPr>
        <p:spPr>
          <a:xfrm>
            <a:off x="1443545" y="3634972"/>
            <a:ext cx="1907895" cy="95119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FB_CMA_Source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>
                <a:solidFill>
                  <a:schemeClr val="tx1"/>
                </a:solidFill>
                <a:latin typeface="+mj-lt"/>
              </a:rPr>
              <a:t>nOwnID= 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eID_SourceBatch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,</a:t>
            </a:r>
            <a:endParaRPr lang="de-DE" dirty="0">
              <a:solidFill>
                <a:schemeClr val="tx1"/>
              </a:solidFill>
              <a:latin typeface="+mj-lt"/>
            </a:endParaRP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>
                <a:solidFill>
                  <a:schemeClr val="tx1"/>
                </a:solidFill>
                <a:latin typeface="+mj-lt"/>
              </a:rPr>
              <a:t>MultiArray Dim =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cBatchLength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]</a:t>
            </a:r>
            <a:endParaRPr lang="de-DE" dirty="0">
              <a:solidFill>
                <a:schemeClr val="tx1"/>
              </a:solidFill>
              <a:latin typeface="+mj-lt"/>
            </a:endParaRP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cBatchLength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400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)</a:t>
            </a:r>
          </a:p>
        </p:txBody>
      </p:sp>
      <p:sp>
        <p:nvSpPr>
          <p:cNvPr id="32" name="TextBox 6"/>
          <p:cNvSpPr txBox="1"/>
          <p:nvPr/>
        </p:nvSpPr>
        <p:spPr>
          <a:xfrm>
            <a:off x="7892232" y="5216674"/>
            <a:ext cx="1963999" cy="48953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de-DE" dirty="0" err="1" smtClean="0"/>
              <a:t>FB_CMA_Sink</a:t>
            </a:r>
            <a:r>
              <a:rPr lang="de-DE" dirty="0"/>
              <a:t/>
            </a:r>
            <a:br>
              <a:rPr lang="de-DE" dirty="0"/>
            </a:br>
            <a:r>
              <a:rPr lang="de-DE" dirty="0" err="1" smtClean="0">
                <a:latin typeface="+mj-lt"/>
              </a:rPr>
              <a:t>nOwnID</a:t>
            </a:r>
            <a:r>
              <a:rPr lang="de-DE" dirty="0" smtClean="0">
                <a:latin typeface="+mj-lt"/>
              </a:rPr>
              <a:t>= </a:t>
            </a:r>
            <a:r>
              <a:rPr lang="de-DE" dirty="0" err="1">
                <a:latin typeface="+mj-lt"/>
              </a:rPr>
              <a:t>eID_Sink_MeanSpectum</a:t>
            </a:r>
            <a:endParaRPr lang="de-DE" dirty="0">
              <a:latin typeface="+mj-lt"/>
            </a:endParaRPr>
          </a:p>
        </p:txBody>
      </p:sp>
      <p:sp>
        <p:nvSpPr>
          <p:cNvPr id="39" name="TextBox 4"/>
          <p:cNvSpPr txBox="1"/>
          <p:nvPr/>
        </p:nvSpPr>
        <p:spPr>
          <a:xfrm>
            <a:off x="4346487" y="1963405"/>
            <a:ext cx="1611339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FB_CMA_MovingMean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eID_Mean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eID_Sink_Mean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nPopulation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200)</a:t>
            </a:r>
          </a:p>
        </p:txBody>
      </p:sp>
      <p:sp>
        <p:nvSpPr>
          <p:cNvPr id="40" name="TextBox 4"/>
          <p:cNvSpPr txBox="1"/>
          <p:nvPr/>
        </p:nvSpPr>
        <p:spPr>
          <a:xfrm>
            <a:off x="7892232" y="2119897"/>
            <a:ext cx="1510350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FB_CMA_Sink</a:t>
            </a:r>
            <a:r>
              <a:rPr lang="de-DE" dirty="0"/>
              <a:t/>
            </a:r>
            <a:br>
              <a:rPr lang="de-DE" dirty="0"/>
            </a:br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eID_Sink_Mean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1" name="TextBox 29"/>
          <p:cNvSpPr txBox="1"/>
          <p:nvPr/>
        </p:nvSpPr>
        <p:spPr>
          <a:xfrm>
            <a:off x="4346487" y="3634971"/>
            <a:ext cx="2550698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 smtClean="0">
                <a:solidFill>
                  <a:schemeClr val="tx1"/>
                </a:solidFill>
              </a:rPr>
              <a:t>FB_CMA_MagnitudeSpectrum</a:t>
            </a:r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 smtClean="0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[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eID_Sink_Spectrum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 smtClean="0">
                <a:solidFill>
                  <a:schemeClr val="tx1"/>
                </a:solidFill>
                <a:latin typeface="+mj-lt"/>
              </a:rPr>
            </a:br>
            <a:r>
              <a:rPr lang="de-DE" dirty="0" smtClean="0">
                <a:solidFill>
                  <a:schemeClr val="tx1"/>
                </a:solidFill>
                <a:latin typeface="+mj-lt"/>
              </a:rPr>
              <a:t>                   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eID_MeanSpectrum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]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nWindowLenght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800, nFFT_Length = 1024)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2" name="TextBox 18"/>
          <p:cNvSpPr txBox="1"/>
          <p:nvPr/>
        </p:nvSpPr>
        <p:spPr>
          <a:xfrm>
            <a:off x="10394531" y="5216674"/>
            <a:ext cx="117226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 smtClean="0">
                <a:solidFill>
                  <a:schemeClr val="tx1"/>
                </a:solidFill>
              </a:rPr>
              <a:t>aSpectrumMean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(Array Dim = 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[513])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2" name="Gewinkelter Verbinder 11"/>
          <p:cNvCxnSpPr>
            <a:stCxn id="52" idx="2"/>
            <a:endCxn id="20" idx="1"/>
          </p:cNvCxnSpPr>
          <p:nvPr/>
        </p:nvCxnSpPr>
        <p:spPr>
          <a:xfrm rot="16200000" flipH="1">
            <a:off x="528072" y="1446587"/>
            <a:ext cx="1274615" cy="556333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winkelter Verbinder 44"/>
          <p:cNvCxnSpPr>
            <a:stCxn id="52" idx="2"/>
            <a:endCxn id="30" idx="1"/>
          </p:cNvCxnSpPr>
          <p:nvPr/>
        </p:nvCxnSpPr>
        <p:spPr>
          <a:xfrm rot="16200000" flipH="1">
            <a:off x="-346183" y="2320843"/>
            <a:ext cx="3023125" cy="556332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3324407" y="3910515"/>
            <a:ext cx="1049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400</a:t>
            </a:r>
          </a:p>
          <a:p>
            <a:r>
              <a:rPr lang="de-DE" sz="1000" dirty="0" smtClean="0"/>
              <a:t>[</a:t>
            </a:r>
            <a:r>
              <a:rPr lang="de-DE" sz="1000" dirty="0" err="1"/>
              <a:t>cBatchLength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cxnSp>
        <p:nvCxnSpPr>
          <p:cNvPr id="56" name="Gerade Verbindung mit Pfeil 55"/>
          <p:cNvCxnSpPr>
            <a:stCxn id="55" idx="1"/>
            <a:endCxn id="41" idx="1"/>
          </p:cNvCxnSpPr>
          <p:nvPr/>
        </p:nvCxnSpPr>
        <p:spPr>
          <a:xfrm>
            <a:off x="3324407" y="4110570"/>
            <a:ext cx="1022080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mit Pfeil 58"/>
          <p:cNvCxnSpPr>
            <a:stCxn id="39" idx="3"/>
            <a:endCxn id="40" idx="1"/>
          </p:cNvCxnSpPr>
          <p:nvPr/>
        </p:nvCxnSpPr>
        <p:spPr>
          <a:xfrm>
            <a:off x="5957826" y="2362061"/>
            <a:ext cx="1934406" cy="260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 Verbindung mit Pfeil 63"/>
          <p:cNvCxnSpPr>
            <a:stCxn id="40" idx="3"/>
            <a:endCxn id="51" idx="1"/>
          </p:cNvCxnSpPr>
          <p:nvPr/>
        </p:nvCxnSpPr>
        <p:spPr>
          <a:xfrm>
            <a:off x="9402582" y="2364664"/>
            <a:ext cx="97934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 Verbindung mit Pfeil 65"/>
          <p:cNvCxnSpPr>
            <a:stCxn id="41" idx="3"/>
            <a:endCxn id="37" idx="1"/>
          </p:cNvCxnSpPr>
          <p:nvPr/>
        </p:nvCxnSpPr>
        <p:spPr>
          <a:xfrm flipV="1">
            <a:off x="6897185" y="4110570"/>
            <a:ext cx="995047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 Verbindung mit Pfeil 68"/>
          <p:cNvCxnSpPr>
            <a:endCxn id="58" idx="1"/>
          </p:cNvCxnSpPr>
          <p:nvPr/>
        </p:nvCxnSpPr>
        <p:spPr>
          <a:xfrm>
            <a:off x="9554868" y="4110570"/>
            <a:ext cx="83966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Gerade Verbindung mit Pfeil 71"/>
          <p:cNvCxnSpPr>
            <a:stCxn id="36" idx="3"/>
            <a:endCxn id="32" idx="1"/>
          </p:cNvCxnSpPr>
          <p:nvPr/>
        </p:nvCxnSpPr>
        <p:spPr>
          <a:xfrm>
            <a:off x="6672764" y="5460425"/>
            <a:ext cx="1219468" cy="101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 Verbindung mit Pfeil 74"/>
          <p:cNvCxnSpPr>
            <a:stCxn id="32" idx="3"/>
            <a:endCxn id="42" idx="1"/>
          </p:cNvCxnSpPr>
          <p:nvPr/>
        </p:nvCxnSpPr>
        <p:spPr>
          <a:xfrm>
            <a:off x="9856231" y="5461441"/>
            <a:ext cx="5383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feld 78"/>
          <p:cNvSpPr txBox="1"/>
          <p:nvPr/>
        </p:nvSpPr>
        <p:spPr>
          <a:xfrm>
            <a:off x="6884660" y="3910514"/>
            <a:ext cx="1049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513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cResultLength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80" name="Textfeld 79"/>
          <p:cNvSpPr txBox="1"/>
          <p:nvPr/>
        </p:nvSpPr>
        <p:spPr>
          <a:xfrm>
            <a:off x="9695076" y="3910514"/>
            <a:ext cx="3943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513</a:t>
            </a:r>
          </a:p>
        </p:txBody>
      </p:sp>
      <p:sp>
        <p:nvSpPr>
          <p:cNvPr id="81" name="Textfeld 80"/>
          <p:cNvSpPr txBox="1"/>
          <p:nvPr/>
        </p:nvSpPr>
        <p:spPr>
          <a:xfrm>
            <a:off x="6757941" y="5260369"/>
            <a:ext cx="1049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513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cResultLength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82" name="Textfeld 81"/>
          <p:cNvSpPr txBox="1"/>
          <p:nvPr/>
        </p:nvSpPr>
        <p:spPr>
          <a:xfrm>
            <a:off x="9892251" y="5260369"/>
            <a:ext cx="3943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513</a:t>
            </a:r>
          </a:p>
        </p:txBody>
      </p:sp>
      <p:sp>
        <p:nvSpPr>
          <p:cNvPr id="83" name="Textfeld 82"/>
          <p:cNvSpPr txBox="1"/>
          <p:nvPr/>
        </p:nvSpPr>
        <p:spPr>
          <a:xfrm>
            <a:off x="6400472" y="2162004"/>
            <a:ext cx="1049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10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84" name="Textfeld 83"/>
          <p:cNvSpPr txBox="1"/>
          <p:nvPr/>
        </p:nvSpPr>
        <p:spPr>
          <a:xfrm>
            <a:off x="9695076" y="2135246"/>
            <a:ext cx="3943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Microsoft Office PowerPoint</Application>
  <PresentationFormat>Breitbild</PresentationFormat>
  <Paragraphs>44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115</cp:revision>
  <dcterms:created xsi:type="dcterms:W3CDTF">2018-07-16T09:37:10Z</dcterms:created>
  <dcterms:modified xsi:type="dcterms:W3CDTF">2023-10-30T09:40:55Z</dcterms:modified>
</cp:coreProperties>
</file>