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1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25.02.2021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1441177" y="194347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aEL3632_Ref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9635197" y="3485024"/>
            <a:ext cx="128607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aCorrelationFunction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41)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9635197" y="5224828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9635197" y="5603968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9635197" y="4845688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1214792" y="2636580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1441177" y="3331136"/>
            <a:ext cx="3494867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smtClean="0">
                <a:solidFill>
                  <a:schemeClr val="tx1"/>
                </a:solidFill>
              </a:rPr>
              <a:t>FB_CMA_SourcePaired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eID_Correlation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7739073" y="580783"/>
            <a:ext cx="1292341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eID_SinkSig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Rectangle 38"/>
          <p:cNvSpPr/>
          <p:nvPr/>
        </p:nvSpPr>
        <p:spPr>
          <a:xfrm>
            <a:off x="1001152" y="5026573"/>
            <a:ext cx="4374916" cy="141286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FB_CMA_Correlation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eID_Correlation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nNegativeShift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cNegativeShift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nPositiveShift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cPositiveShift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nStepsize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cStepsize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eCorrelationMode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cCorrelationMode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eWindowMode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cWindowMode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cNegativeShift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cPositiveShift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100,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cStepsize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5,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1000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cCorrelationMode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eCM_Pearson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cWindowMode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eCM_Fixed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38"/>
          <p:cNvSpPr/>
          <p:nvPr/>
        </p:nvSpPr>
        <p:spPr>
          <a:xfrm>
            <a:off x="1441177" y="427762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aEL3632_S1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38"/>
          <p:cNvSpPr/>
          <p:nvPr/>
        </p:nvSpPr>
        <p:spPr>
          <a:xfrm>
            <a:off x="1441177" y="120917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aEL3632_S2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" name="Gewinkelter Verbinder 3"/>
          <p:cNvCxnSpPr>
            <a:stCxn id="23" idx="1"/>
            <a:endCxn id="19" idx="1"/>
          </p:cNvCxnSpPr>
          <p:nvPr/>
        </p:nvCxnSpPr>
        <p:spPr>
          <a:xfrm rot="10800000" flipV="1">
            <a:off x="1441177" y="1453942"/>
            <a:ext cx="12700" cy="2275849"/>
          </a:xfrm>
          <a:prstGeom prst="bentConnector3">
            <a:avLst>
              <a:gd name="adj1" fmla="val 180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r Verbinder 27"/>
          <p:cNvCxnSpPr>
            <a:stCxn id="22" idx="1"/>
            <a:endCxn id="19" idx="1"/>
          </p:cNvCxnSpPr>
          <p:nvPr/>
        </p:nvCxnSpPr>
        <p:spPr>
          <a:xfrm rot="10800000" flipV="1">
            <a:off x="1441177" y="672528"/>
            <a:ext cx="12700" cy="3057263"/>
          </a:xfrm>
          <a:prstGeom prst="bentConnector3">
            <a:avLst>
              <a:gd name="adj1" fmla="val 180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winkelter Verbinder 83"/>
          <p:cNvCxnSpPr>
            <a:stCxn id="10" idx="3"/>
            <a:endCxn id="19" idx="0"/>
          </p:cNvCxnSpPr>
          <p:nvPr/>
        </p:nvCxnSpPr>
        <p:spPr>
          <a:xfrm>
            <a:off x="2679165" y="2188243"/>
            <a:ext cx="509446" cy="1142893"/>
          </a:xfrm>
          <a:prstGeom prst="bentConnector2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38"/>
          <p:cNvSpPr/>
          <p:nvPr/>
        </p:nvSpPr>
        <p:spPr>
          <a:xfrm>
            <a:off x="3898627" y="426895"/>
            <a:ext cx="2731838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eID_SourceSig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eID_SinkSig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9" name="Rectangle 38"/>
          <p:cNvSpPr/>
          <p:nvPr/>
        </p:nvSpPr>
        <p:spPr>
          <a:xfrm>
            <a:off x="3898627" y="1794555"/>
            <a:ext cx="2779928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eID_SourceRef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eID_SinkRef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0" name="Rectangle 38"/>
          <p:cNvSpPr/>
          <p:nvPr/>
        </p:nvSpPr>
        <p:spPr>
          <a:xfrm>
            <a:off x="7739073" y="1943476"/>
            <a:ext cx="1316386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eID_SinkRef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1" name="Rectangle 38"/>
          <p:cNvSpPr/>
          <p:nvPr/>
        </p:nvSpPr>
        <p:spPr>
          <a:xfrm>
            <a:off x="7821627" y="3485024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2" name="Rectangle 38"/>
          <p:cNvSpPr/>
          <p:nvPr/>
        </p:nvSpPr>
        <p:spPr>
          <a:xfrm>
            <a:off x="9635197" y="582812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aCmpBuffer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3" name="Rectangle 38"/>
          <p:cNvSpPr/>
          <p:nvPr/>
        </p:nvSpPr>
        <p:spPr>
          <a:xfrm>
            <a:off x="9635197" y="1943476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aCmpReference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04" name="Gewinkelter Verbinder 103"/>
          <p:cNvCxnSpPr>
            <a:stCxn id="20" idx="3"/>
            <a:endCxn id="101" idx="1"/>
          </p:cNvCxnSpPr>
          <p:nvPr/>
        </p:nvCxnSpPr>
        <p:spPr>
          <a:xfrm flipV="1">
            <a:off x="5376068" y="3729791"/>
            <a:ext cx="2445559" cy="2003214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mit Pfeil 105"/>
          <p:cNvCxnSpPr>
            <a:stCxn id="101" idx="3"/>
            <a:endCxn id="13" idx="1"/>
          </p:cNvCxnSpPr>
          <p:nvPr/>
        </p:nvCxnSpPr>
        <p:spPr>
          <a:xfrm>
            <a:off x="8972904" y="3729791"/>
            <a:ext cx="662293" cy="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 Verbindung mit Pfeil 106"/>
          <p:cNvCxnSpPr>
            <a:stCxn id="10" idx="3"/>
            <a:endCxn id="99" idx="1"/>
          </p:cNvCxnSpPr>
          <p:nvPr/>
        </p:nvCxnSpPr>
        <p:spPr>
          <a:xfrm>
            <a:off x="2679165" y="2188243"/>
            <a:ext cx="1219462" cy="4968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winkelter Verbinder 110"/>
          <p:cNvCxnSpPr>
            <a:stCxn id="22" idx="3"/>
            <a:endCxn id="98" idx="1"/>
          </p:cNvCxnSpPr>
          <p:nvPr/>
        </p:nvCxnSpPr>
        <p:spPr>
          <a:xfrm>
            <a:off x="2679165" y="672529"/>
            <a:ext cx="1219462" cy="153022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winkelter Verbinder 113"/>
          <p:cNvCxnSpPr>
            <a:stCxn id="23" idx="3"/>
            <a:endCxn id="98" idx="1"/>
          </p:cNvCxnSpPr>
          <p:nvPr/>
        </p:nvCxnSpPr>
        <p:spPr>
          <a:xfrm flipV="1">
            <a:off x="2679165" y="825551"/>
            <a:ext cx="1219462" cy="628392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>
            <a:stCxn id="19" idx="2"/>
            <a:endCxn id="20" idx="0"/>
          </p:cNvCxnSpPr>
          <p:nvPr/>
        </p:nvCxnSpPr>
        <p:spPr>
          <a:xfrm flipH="1">
            <a:off x="3188610" y="4128447"/>
            <a:ext cx="1" cy="898126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 Verbindung mit Pfeil 125"/>
          <p:cNvCxnSpPr>
            <a:stCxn id="98" idx="3"/>
            <a:endCxn id="21" idx="1"/>
          </p:cNvCxnSpPr>
          <p:nvPr/>
        </p:nvCxnSpPr>
        <p:spPr>
          <a:xfrm flipV="1">
            <a:off x="6630465" y="825550"/>
            <a:ext cx="1108608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 Verbindung mit Pfeil 129"/>
          <p:cNvCxnSpPr>
            <a:stCxn id="99" idx="3"/>
            <a:endCxn id="100" idx="1"/>
          </p:cNvCxnSpPr>
          <p:nvPr/>
        </p:nvCxnSpPr>
        <p:spPr>
          <a:xfrm flipV="1">
            <a:off x="6678555" y="2188243"/>
            <a:ext cx="1060518" cy="4968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mit Pfeil 135"/>
          <p:cNvCxnSpPr>
            <a:stCxn id="21" idx="3"/>
            <a:endCxn id="102" idx="1"/>
          </p:cNvCxnSpPr>
          <p:nvPr/>
        </p:nvCxnSpPr>
        <p:spPr>
          <a:xfrm>
            <a:off x="9031414" y="825550"/>
            <a:ext cx="603783" cy="2029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Gerade Verbindung mit Pfeil 139"/>
          <p:cNvCxnSpPr>
            <a:stCxn id="100" idx="3"/>
            <a:endCxn id="103" idx="1"/>
          </p:cNvCxnSpPr>
          <p:nvPr/>
        </p:nvCxnSpPr>
        <p:spPr>
          <a:xfrm>
            <a:off x="9055459" y="2188243"/>
            <a:ext cx="579738" cy="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feld 146"/>
          <p:cNvSpPr txBox="1"/>
          <p:nvPr/>
        </p:nvSpPr>
        <p:spPr>
          <a:xfrm>
            <a:off x="2822633" y="27821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48" name="Textfeld 147"/>
          <p:cNvSpPr txBox="1"/>
          <p:nvPr/>
        </p:nvSpPr>
        <p:spPr>
          <a:xfrm>
            <a:off x="2822633" y="1801049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49" name="Textfeld 148"/>
          <p:cNvSpPr txBox="1"/>
          <p:nvPr/>
        </p:nvSpPr>
        <p:spPr>
          <a:xfrm>
            <a:off x="3151271" y="4331288"/>
            <a:ext cx="2547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[[2,100],[100]]</a:t>
            </a:r>
          </a:p>
          <a:p>
            <a:r>
              <a:rPr lang="de-DE" sz="1000" dirty="0" smtClean="0"/>
              <a:t>[[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], 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]]</a:t>
            </a:r>
            <a:endParaRPr lang="de-DE" sz="1000" dirty="0"/>
          </a:p>
        </p:txBody>
      </p:sp>
      <p:sp>
        <p:nvSpPr>
          <p:cNvPr id="150" name="Textfeld 149"/>
          <p:cNvSpPr txBox="1"/>
          <p:nvPr/>
        </p:nvSpPr>
        <p:spPr>
          <a:xfrm>
            <a:off x="6641529" y="43752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1000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cWindowLength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51" name="Textfeld 150"/>
          <p:cNvSpPr txBox="1"/>
          <p:nvPr/>
        </p:nvSpPr>
        <p:spPr>
          <a:xfrm>
            <a:off x="6645318" y="1810604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1000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cWindowLength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52" name="Textfeld 151"/>
          <p:cNvSpPr txBox="1"/>
          <p:nvPr/>
        </p:nvSpPr>
        <p:spPr>
          <a:xfrm>
            <a:off x="9104084" y="610464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1000</a:t>
            </a:r>
          </a:p>
        </p:txBody>
      </p:sp>
      <p:sp>
        <p:nvSpPr>
          <p:cNvPr id="153" name="Textfeld 152"/>
          <p:cNvSpPr txBox="1"/>
          <p:nvPr/>
        </p:nvSpPr>
        <p:spPr>
          <a:xfrm>
            <a:off x="9133339" y="1961072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1000</a:t>
            </a:r>
          </a:p>
        </p:txBody>
      </p:sp>
      <p:sp>
        <p:nvSpPr>
          <p:cNvPr id="154" name="Textfeld 153"/>
          <p:cNvSpPr txBox="1"/>
          <p:nvPr/>
        </p:nvSpPr>
        <p:spPr>
          <a:xfrm>
            <a:off x="9104084" y="3503347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41</a:t>
            </a:r>
          </a:p>
        </p:txBody>
      </p:sp>
      <p:sp>
        <p:nvSpPr>
          <p:cNvPr id="155" name="Textfeld 154"/>
          <p:cNvSpPr txBox="1"/>
          <p:nvPr/>
        </p:nvSpPr>
        <p:spPr>
          <a:xfrm>
            <a:off x="5543133" y="5532950"/>
            <a:ext cx="3283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[2,41]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/>
              <a:t>, 1 + (</a:t>
            </a:r>
            <a:r>
              <a:rPr lang="de-DE" sz="1000" dirty="0" err="1"/>
              <a:t>cNegativeShift</a:t>
            </a:r>
            <a:r>
              <a:rPr lang="de-DE" sz="1000" dirty="0"/>
              <a:t> + </a:t>
            </a:r>
            <a:r>
              <a:rPr lang="de-DE" sz="1000" dirty="0" err="1"/>
              <a:t>cPositiveShift</a:t>
            </a:r>
            <a:r>
              <a:rPr lang="de-DE" sz="1000" dirty="0"/>
              <a:t>) / </a:t>
            </a:r>
            <a:r>
              <a:rPr lang="de-DE" sz="1000" dirty="0" err="1"/>
              <a:t>cStepsize</a:t>
            </a:r>
            <a:r>
              <a:rPr lang="de-DE" sz="1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</Words>
  <Application>Microsoft Office PowerPoint</Application>
  <PresentationFormat>Breitbild</PresentationFormat>
  <Paragraphs>48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144</cp:revision>
  <dcterms:created xsi:type="dcterms:W3CDTF">2018-07-16T09:37:10Z</dcterms:created>
  <dcterms:modified xsi:type="dcterms:W3CDTF">2021-02-25T07:49:16Z</dcterms:modified>
</cp:coreProperties>
</file>