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61" d="100"/>
          <a:sy n="161" d="100"/>
        </p:scale>
        <p:origin x="150" y="19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20.04.2021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32994" y="258287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8525682" y="3049863"/>
            <a:ext cx="1468820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aResult_RFC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Array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[2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 (LREAL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456669" y="325282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9411751" y="325282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7501587" y="325282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1"/>
            <a:endCxn id="19" idx="3"/>
          </p:cNvCxnSpPr>
          <p:nvPr/>
        </p:nvCxnSpPr>
        <p:spPr>
          <a:xfrm flipH="1" flipV="1">
            <a:off x="3760080" y="502635"/>
            <a:ext cx="1672914" cy="41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4099445" y="114070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1780051" y="27035"/>
            <a:ext cx="1980029" cy="95119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eID_RainflowCounting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972803" y="4398515"/>
            <a:ext cx="1444626" cy="48953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eID_Sink_MSC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38"/>
          <p:cNvSpPr/>
          <p:nvPr/>
        </p:nvSpPr>
        <p:spPr>
          <a:xfrm>
            <a:off x="714055" y="1469238"/>
            <a:ext cx="4112023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FB_CMA_RainflowCounting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eID_RainflowCounting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eID_MeanStressCorrection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eID_MinersRule_RFC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eID_Sink_RFC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1089217" y="2897888"/>
            <a:ext cx="3371436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FB_CMA_MinersRule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eID_MinersRule_RFC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eID_Sink_MR_RFC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nBinsMean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100,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2" name="Rectangle 38"/>
          <p:cNvSpPr/>
          <p:nvPr/>
        </p:nvSpPr>
        <p:spPr>
          <a:xfrm>
            <a:off x="8525682" y="1700070"/>
            <a:ext cx="181987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aRainflowResult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[102,102] (LREAL))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5972803" y="1701211"/>
            <a:ext cx="1406154" cy="48953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eID_Sink_RFC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2739145" y="100132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4</a:t>
            </a:r>
            <a:r>
              <a:rPr lang="de-DE" sz="1000" dirty="0" smtClean="0"/>
              <a:t>00</a:t>
            </a:r>
          </a:p>
          <a:p>
            <a:r>
              <a:rPr lang="de-DE" sz="1000" dirty="0" smtClean="0"/>
              <a:t>[</a:t>
            </a:r>
            <a:r>
              <a:rPr lang="de-DE" sz="1000" dirty="0" err="1"/>
              <a:t>cBufferLength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cxnSp>
        <p:nvCxnSpPr>
          <p:cNvPr id="80" name="Straight Arrow Connector 33"/>
          <p:cNvCxnSpPr>
            <a:stCxn id="18" idx="2"/>
            <a:endCxn id="24" idx="0"/>
          </p:cNvCxnSpPr>
          <p:nvPr/>
        </p:nvCxnSpPr>
        <p:spPr>
          <a:xfrm>
            <a:off x="2770067" y="2420437"/>
            <a:ext cx="4868" cy="47745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33"/>
          <p:cNvCxnSpPr>
            <a:stCxn id="43" idx="3"/>
            <a:endCxn id="42" idx="1"/>
          </p:cNvCxnSpPr>
          <p:nvPr/>
        </p:nvCxnSpPr>
        <p:spPr>
          <a:xfrm flipV="1">
            <a:off x="7378957" y="1944837"/>
            <a:ext cx="1146725" cy="114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33"/>
          <p:cNvCxnSpPr>
            <a:stCxn id="21" idx="3"/>
            <a:endCxn id="58" idx="1"/>
          </p:cNvCxnSpPr>
          <p:nvPr/>
        </p:nvCxnSpPr>
        <p:spPr>
          <a:xfrm>
            <a:off x="7417429" y="4643282"/>
            <a:ext cx="1108253" cy="5029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feld 96"/>
          <p:cNvSpPr txBox="1"/>
          <p:nvPr/>
        </p:nvSpPr>
        <p:spPr>
          <a:xfrm>
            <a:off x="2743721" y="2435842"/>
            <a:ext cx="1428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[102,102]</a:t>
            </a:r>
          </a:p>
          <a:p>
            <a:r>
              <a:rPr lang="de-DE" sz="1000" dirty="0" smtClean="0"/>
              <a:t>[cBins+2, cBinsMean+2]</a:t>
            </a:r>
            <a:endParaRPr lang="de-DE" sz="1000" dirty="0"/>
          </a:p>
        </p:txBody>
      </p:sp>
      <p:sp>
        <p:nvSpPr>
          <p:cNvPr id="102" name="Textfeld 101"/>
          <p:cNvSpPr txBox="1"/>
          <p:nvPr/>
        </p:nvSpPr>
        <p:spPr>
          <a:xfrm>
            <a:off x="5023610" y="5744478"/>
            <a:ext cx="3305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[2]</a:t>
            </a:r>
          </a:p>
        </p:txBody>
      </p:sp>
      <p:sp>
        <p:nvSpPr>
          <p:cNvPr id="103" name="Textfeld 102"/>
          <p:cNvSpPr txBox="1"/>
          <p:nvPr/>
        </p:nvSpPr>
        <p:spPr>
          <a:xfrm>
            <a:off x="4974721" y="3054612"/>
            <a:ext cx="3613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[2]</a:t>
            </a:r>
          </a:p>
        </p:txBody>
      </p:sp>
      <p:sp>
        <p:nvSpPr>
          <p:cNvPr id="37" name="Rectangle 38"/>
          <p:cNvSpPr/>
          <p:nvPr/>
        </p:nvSpPr>
        <p:spPr>
          <a:xfrm>
            <a:off x="8525682" y="5753337"/>
            <a:ext cx="1468820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smtClean="0">
                <a:solidFill>
                  <a:schemeClr val="tx1"/>
                </a:solidFill>
              </a:rPr>
              <a:t>aResult_MSC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[2] (LREAL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8" name="Rectangle 38"/>
          <p:cNvSpPr/>
          <p:nvPr/>
        </p:nvSpPr>
        <p:spPr>
          <a:xfrm>
            <a:off x="5884308" y="5753337"/>
            <a:ext cx="1691489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eID_Sink_MR_MSC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46676" y="5599449"/>
            <a:ext cx="3446777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FB_CMA_MinersRule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eID_MinersRule_MSC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eID_Sink_MR_MSC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nBinsMean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100,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0" name="Straight Arrow Connector 33"/>
          <p:cNvCxnSpPr>
            <a:stCxn id="46" idx="2"/>
            <a:endCxn id="39" idx="0"/>
          </p:cNvCxnSpPr>
          <p:nvPr/>
        </p:nvCxnSpPr>
        <p:spPr>
          <a:xfrm flipH="1">
            <a:off x="2770065" y="5123849"/>
            <a:ext cx="2803" cy="47560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3"/>
          <p:cNvCxnSpPr>
            <a:stCxn id="38" idx="3"/>
            <a:endCxn id="37" idx="1"/>
          </p:cNvCxnSpPr>
          <p:nvPr/>
        </p:nvCxnSpPr>
        <p:spPr>
          <a:xfrm>
            <a:off x="7575797" y="5998104"/>
            <a:ext cx="949885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feld 43"/>
          <p:cNvSpPr txBox="1"/>
          <p:nvPr/>
        </p:nvSpPr>
        <p:spPr>
          <a:xfrm>
            <a:off x="4709786" y="4403544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[102,102]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5058646" y="1704758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[102,102]</a:t>
            </a:r>
          </a:p>
        </p:txBody>
      </p:sp>
      <p:sp>
        <p:nvSpPr>
          <p:cNvPr id="46" name="Rectangle 38"/>
          <p:cNvSpPr/>
          <p:nvPr/>
        </p:nvSpPr>
        <p:spPr>
          <a:xfrm>
            <a:off x="1407750" y="4172650"/>
            <a:ext cx="2730235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FB_CMA_MeanStressCorrection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eID_MeanStressCorrection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eID_MinersRule_MSC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eID_Sink_MSC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cBinsMean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8" name="Rectangle 38"/>
          <p:cNvSpPr/>
          <p:nvPr/>
        </p:nvSpPr>
        <p:spPr>
          <a:xfrm>
            <a:off x="8525682" y="4403544"/>
            <a:ext cx="181987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aMeanStressCorrectionResult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[102,102] (LREAL))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9" name="Rectangle 38"/>
          <p:cNvSpPr/>
          <p:nvPr/>
        </p:nvSpPr>
        <p:spPr>
          <a:xfrm>
            <a:off x="5850173" y="3049863"/>
            <a:ext cx="1651414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eID_Sink_MR_RFC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0" name="Straight Arrow Connector 33"/>
          <p:cNvCxnSpPr>
            <a:stCxn id="59" idx="3"/>
            <a:endCxn id="13" idx="1"/>
          </p:cNvCxnSpPr>
          <p:nvPr/>
        </p:nvCxnSpPr>
        <p:spPr>
          <a:xfrm>
            <a:off x="7501587" y="3294630"/>
            <a:ext cx="1024095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feld 75"/>
          <p:cNvSpPr txBox="1"/>
          <p:nvPr/>
        </p:nvSpPr>
        <p:spPr>
          <a:xfrm>
            <a:off x="2743721" y="5146938"/>
            <a:ext cx="1428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[102,102]</a:t>
            </a:r>
          </a:p>
          <a:p>
            <a:r>
              <a:rPr lang="de-DE" sz="1000" dirty="0" smtClean="0"/>
              <a:t>[cBins+2, cBinsMean+2]</a:t>
            </a:r>
            <a:endParaRPr lang="de-DE" sz="1000" dirty="0"/>
          </a:p>
        </p:txBody>
      </p:sp>
      <p:cxnSp>
        <p:nvCxnSpPr>
          <p:cNvPr id="67" name="Gewinkelter Verbinder 66"/>
          <p:cNvCxnSpPr>
            <a:stCxn id="18" idx="2"/>
            <a:endCxn id="46" idx="1"/>
          </p:cNvCxnSpPr>
          <p:nvPr/>
        </p:nvCxnSpPr>
        <p:spPr>
          <a:xfrm rot="5400000">
            <a:off x="975003" y="2853185"/>
            <a:ext cx="2227813" cy="1362317"/>
          </a:xfrm>
          <a:prstGeom prst="bentConnector4">
            <a:avLst>
              <a:gd name="adj1" fmla="val 9968"/>
              <a:gd name="adj2" fmla="val 149874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33"/>
          <p:cNvCxnSpPr>
            <a:stCxn id="18" idx="3"/>
            <a:endCxn id="43" idx="1"/>
          </p:cNvCxnSpPr>
          <p:nvPr/>
        </p:nvCxnSpPr>
        <p:spPr>
          <a:xfrm>
            <a:off x="4826078" y="1944838"/>
            <a:ext cx="1146725" cy="114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33"/>
          <p:cNvCxnSpPr>
            <a:stCxn id="24" idx="3"/>
            <a:endCxn id="59" idx="1"/>
          </p:cNvCxnSpPr>
          <p:nvPr/>
        </p:nvCxnSpPr>
        <p:spPr>
          <a:xfrm flipV="1">
            <a:off x="4460653" y="3294630"/>
            <a:ext cx="1389520" cy="191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33"/>
          <p:cNvCxnSpPr>
            <a:stCxn id="46" idx="3"/>
            <a:endCxn id="21" idx="1"/>
          </p:cNvCxnSpPr>
          <p:nvPr/>
        </p:nvCxnSpPr>
        <p:spPr>
          <a:xfrm flipV="1">
            <a:off x="4137985" y="4643282"/>
            <a:ext cx="1834818" cy="4968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33"/>
          <p:cNvCxnSpPr>
            <a:stCxn id="39" idx="3"/>
            <a:endCxn id="38" idx="1"/>
          </p:cNvCxnSpPr>
          <p:nvPr/>
        </p:nvCxnSpPr>
        <p:spPr>
          <a:xfrm flipV="1">
            <a:off x="4493453" y="5998104"/>
            <a:ext cx="1390855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33"/>
          <p:cNvCxnSpPr>
            <a:stCxn id="19" idx="2"/>
            <a:endCxn id="18" idx="0"/>
          </p:cNvCxnSpPr>
          <p:nvPr/>
        </p:nvCxnSpPr>
        <p:spPr>
          <a:xfrm>
            <a:off x="2770066" y="978234"/>
            <a:ext cx="1" cy="49100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feld 141"/>
          <p:cNvSpPr txBox="1"/>
          <p:nvPr/>
        </p:nvSpPr>
        <p:spPr>
          <a:xfrm>
            <a:off x="7605809" y="1704757"/>
            <a:ext cx="6930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[102,102]</a:t>
            </a:r>
          </a:p>
        </p:txBody>
      </p:sp>
      <p:sp>
        <p:nvSpPr>
          <p:cNvPr id="143" name="Textfeld 142"/>
          <p:cNvSpPr txBox="1"/>
          <p:nvPr/>
        </p:nvSpPr>
        <p:spPr>
          <a:xfrm>
            <a:off x="7781449" y="3038942"/>
            <a:ext cx="3305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[2]</a:t>
            </a:r>
          </a:p>
        </p:txBody>
      </p:sp>
      <p:sp>
        <p:nvSpPr>
          <p:cNvPr id="144" name="Textfeld 143"/>
          <p:cNvSpPr txBox="1"/>
          <p:nvPr/>
        </p:nvSpPr>
        <p:spPr>
          <a:xfrm>
            <a:off x="7625948" y="4373127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[102,102]</a:t>
            </a:r>
          </a:p>
        </p:txBody>
      </p:sp>
      <p:sp>
        <p:nvSpPr>
          <p:cNvPr id="145" name="Textfeld 144"/>
          <p:cNvSpPr txBox="1"/>
          <p:nvPr/>
        </p:nvSpPr>
        <p:spPr>
          <a:xfrm>
            <a:off x="7806285" y="5743545"/>
            <a:ext cx="3305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[</a:t>
            </a:r>
            <a:r>
              <a:rPr lang="de-DE" sz="1000" dirty="0"/>
              <a:t>2</a:t>
            </a:r>
            <a:r>
              <a:rPr lang="de-DE" sz="1000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Office PowerPoint</Application>
  <PresentationFormat>Breitbild</PresentationFormat>
  <Paragraphs>50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145</cp:revision>
  <dcterms:created xsi:type="dcterms:W3CDTF">2018-07-16T09:37:10Z</dcterms:created>
  <dcterms:modified xsi:type="dcterms:W3CDTF">2021-04-20T08:05:52Z</dcterms:modified>
</cp:coreProperties>
</file>