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9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02.01.2020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6610504" y="460288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aEL3632[2]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29441" y="5579389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aVAResult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smtClean="0">
                <a:solidFill>
                  <a:schemeClr val="tx1"/>
                </a:solidFill>
                <a:latin typeface="+mj-lt"/>
              </a:rPr>
              <a:t>= [2,3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</p:cNvCxnSpPr>
          <p:nvPr/>
        </p:nvCxnSpPr>
        <p:spPr>
          <a:xfrm flipH="1">
            <a:off x="7226649" y="949822"/>
            <a:ext cx="2849" cy="64493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7223882" y="102800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841932" y="1594756"/>
            <a:ext cx="2497800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eID_VA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800)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71878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06766" y="2958349"/>
            <a:ext cx="3974165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FB_CMA_VibrationAssessment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eID_VA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nOrder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cOrder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nMaxBands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cMaxBands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smtClean="0">
                <a:solidFill>
                  <a:schemeClr val="tx1"/>
                </a:solidFill>
                <a:latin typeface="+mj-lt"/>
              </a:rPr>
              <a:t>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1600,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cOrder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cMaxBands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483711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</a:t>
            </a:r>
            <a:r>
              <a:rPr lang="de-DE" sz="1000" dirty="0" smtClean="0"/>
              <a:t>800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101620" y="3971000"/>
            <a:ext cx="987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2, 3</a:t>
            </a:r>
          </a:p>
          <a:p>
            <a:r>
              <a:rPr lang="de-DE" sz="1000" dirty="0" smtClean="0">
                <a:latin typeface="+mj-lt"/>
              </a:rPr>
              <a:t>[</a:t>
            </a:r>
            <a:r>
              <a:rPr lang="de-DE" sz="1000" dirty="0" err="1">
                <a:latin typeface="+mj-lt"/>
              </a:rPr>
              <a:t>cMaxBands</a:t>
            </a:r>
            <a:r>
              <a:rPr lang="de-DE" sz="1000" dirty="0" smtClean="0">
                <a:latin typeface="+mj-lt"/>
              </a:rPr>
              <a:t>, 3]</a:t>
            </a:r>
          </a:p>
        </p:txBody>
      </p:sp>
      <p:cxnSp>
        <p:nvCxnSpPr>
          <p:cNvPr id="48" name="Straight Arrow Connector 33"/>
          <p:cNvCxnSpPr>
            <a:stCxn id="19" idx="2"/>
            <a:endCxn id="39" idx="0"/>
          </p:cNvCxnSpPr>
          <p:nvPr/>
        </p:nvCxnSpPr>
        <p:spPr>
          <a:xfrm>
            <a:off x="6090832" y="2392067"/>
            <a:ext cx="3017" cy="56628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39" idx="2"/>
            <a:endCxn id="21" idx="0"/>
          </p:cNvCxnSpPr>
          <p:nvPr/>
        </p:nvCxnSpPr>
        <p:spPr>
          <a:xfrm>
            <a:off x="6093849" y="3909548"/>
            <a:ext cx="4039" cy="56233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6097888" y="4961412"/>
            <a:ext cx="1656" cy="61797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062394"/>
            <a:ext cx="9877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>
                <a:latin typeface="+mj-lt"/>
              </a:rPr>
              <a:t>2, 3</a:t>
            </a:r>
          </a:p>
          <a:p>
            <a:r>
              <a:rPr lang="de-DE" sz="1000" dirty="0">
                <a:latin typeface="+mj-lt"/>
              </a:rPr>
              <a:t>[</a:t>
            </a:r>
            <a:r>
              <a:rPr lang="de-DE" sz="1000" dirty="0" err="1">
                <a:latin typeface="+mj-lt"/>
              </a:rPr>
              <a:t>cMaxBands</a:t>
            </a:r>
            <a:r>
              <a:rPr lang="de-DE" sz="1000" dirty="0">
                <a:latin typeface="+mj-lt"/>
              </a:rPr>
              <a:t>, 3]</a:t>
            </a:r>
            <a:endParaRPr lang="de-DE" sz="1000" dirty="0" smtClean="0">
              <a:latin typeface="+mj-lt"/>
            </a:endParaRPr>
          </a:p>
        </p:txBody>
      </p:sp>
      <p:sp>
        <p:nvSpPr>
          <p:cNvPr id="20" name="Rectangle 38"/>
          <p:cNvSpPr/>
          <p:nvPr/>
        </p:nvSpPr>
        <p:spPr>
          <a:xfrm>
            <a:off x="4351094" y="457707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aEL3632[1]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2" name="Straight Arrow Connector 33"/>
          <p:cNvCxnSpPr>
            <a:stCxn id="20" idx="2"/>
          </p:cNvCxnSpPr>
          <p:nvPr/>
        </p:nvCxnSpPr>
        <p:spPr>
          <a:xfrm>
            <a:off x="4970088" y="947241"/>
            <a:ext cx="2848" cy="63798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966523" y="1020181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Breitbild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128</cp:revision>
  <dcterms:created xsi:type="dcterms:W3CDTF">2018-07-16T09:37:10Z</dcterms:created>
  <dcterms:modified xsi:type="dcterms:W3CDTF">2020-01-02T09:24:50Z</dcterms:modified>
</cp:coreProperties>
</file>