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53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1002" y="3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16.04.2020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2802566" y="458395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aEL3632[2]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1715240" y="5577496"/>
            <a:ext cx="11402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aRmsResult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[2,3])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9346991" y="663524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10261391" y="663524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432591" y="663524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</p:cNvCxnSpPr>
          <p:nvPr/>
        </p:nvCxnSpPr>
        <p:spPr>
          <a:xfrm>
            <a:off x="3421560" y="947929"/>
            <a:ext cx="0" cy="67571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3431929" y="1026110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979850" y="1623640"/>
            <a:ext cx="2603598" cy="735756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eID_IntRMS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2000)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1288427" y="4469985"/>
            <a:ext cx="198964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eID_IntegratedRMS_Sink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75052" y="2925678"/>
            <a:ext cx="3424335" cy="1012755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FB_CMA_IntegratedRMS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eID_IntegratedRMS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eID_IntegratedRMS_Sink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eID_EmpiricalMean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eID_EmpiricalStd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nOrder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cOrderRMS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4096,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4000,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cOrderRMS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2281650" y="2481818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2, 2000</a:t>
            </a:r>
          </a:p>
          <a:p>
            <a:r>
              <a:rPr lang="de-DE" sz="1000" dirty="0" smtClean="0"/>
              <a:t>[</a:t>
            </a:r>
            <a:r>
              <a:rPr lang="de-DE" sz="1000" dirty="0" err="1"/>
              <a:t>cChannels</a:t>
            </a:r>
            <a:r>
              <a:rPr lang="de-DE" sz="1000" dirty="0"/>
              <a:t> 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2293682" y="4000422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cOrderRMS+1]</a:t>
            </a:r>
          </a:p>
        </p:txBody>
      </p:sp>
      <p:cxnSp>
        <p:nvCxnSpPr>
          <p:cNvPr id="48" name="Straight Arrow Connector 33"/>
          <p:cNvCxnSpPr>
            <a:stCxn id="19" idx="2"/>
            <a:endCxn id="39" idx="0"/>
          </p:cNvCxnSpPr>
          <p:nvPr/>
        </p:nvCxnSpPr>
        <p:spPr>
          <a:xfrm>
            <a:off x="2281649" y="2359396"/>
            <a:ext cx="5571" cy="56628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39" idx="2"/>
            <a:endCxn id="21" idx="0"/>
          </p:cNvCxnSpPr>
          <p:nvPr/>
        </p:nvCxnSpPr>
        <p:spPr>
          <a:xfrm flipH="1">
            <a:off x="2283251" y="3938433"/>
            <a:ext cx="3969" cy="53155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2283251" y="4959519"/>
            <a:ext cx="2092" cy="61797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2281649" y="5060501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</a:t>
            </a:r>
            <a:r>
              <a:rPr lang="de-DE" sz="1000" dirty="0"/>
              <a:t> </a:t>
            </a:r>
            <a:r>
              <a:rPr lang="de-DE" sz="1000" dirty="0" smtClean="0"/>
              <a:t>cOrderRMS+1]</a:t>
            </a:r>
          </a:p>
        </p:txBody>
      </p:sp>
      <p:sp>
        <p:nvSpPr>
          <p:cNvPr id="20" name="Rectangle 38"/>
          <p:cNvSpPr/>
          <p:nvPr/>
        </p:nvSpPr>
        <p:spPr>
          <a:xfrm>
            <a:off x="543156" y="455814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aEL3632[1]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2" name="Straight Arrow Connector 33"/>
          <p:cNvCxnSpPr>
            <a:stCxn id="20" idx="2"/>
          </p:cNvCxnSpPr>
          <p:nvPr/>
        </p:nvCxnSpPr>
        <p:spPr>
          <a:xfrm flipH="1">
            <a:off x="1158585" y="945348"/>
            <a:ext cx="3565" cy="67829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1158585" y="1018288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24" name="Rectangle 38"/>
          <p:cNvSpPr/>
          <p:nvPr/>
        </p:nvSpPr>
        <p:spPr>
          <a:xfrm>
            <a:off x="4996232" y="4377690"/>
            <a:ext cx="2452916" cy="1012755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FB_CMA_DiscreteClassification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eID_Classifiy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eID_Classify_Sink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nSubChannels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cOrderRMS+1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nMaxClasses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cMaxClasses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2,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cOrderRMS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cMaxClasses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= 3)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9" name="Straight Arrow Connector 33"/>
          <p:cNvCxnSpPr>
            <a:stCxn id="37" idx="3"/>
            <a:endCxn id="42" idx="1"/>
          </p:cNvCxnSpPr>
          <p:nvPr/>
        </p:nvCxnSpPr>
        <p:spPr>
          <a:xfrm>
            <a:off x="7445256" y="1981986"/>
            <a:ext cx="551644" cy="774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8"/>
          <p:cNvSpPr/>
          <p:nvPr/>
        </p:nvSpPr>
        <p:spPr>
          <a:xfrm>
            <a:off x="5011552" y="2971845"/>
            <a:ext cx="2427268" cy="920422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FB_CMA_EmpiricalMean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eID_EmpiricalMean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eID_EmpiricalMean_Sink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nSubChannels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cOrderRMS+1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2)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7" name="Rectangle 38"/>
          <p:cNvSpPr/>
          <p:nvPr/>
        </p:nvSpPr>
        <p:spPr>
          <a:xfrm>
            <a:off x="5013180" y="1521775"/>
            <a:ext cx="2432076" cy="920422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FB_CMA_EmpiricalStandardDeviation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eID_EmpiricalStd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eID_EmpiricalStd_Sink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nSubChannels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cOrderRMS+1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2)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8" name="Straight Arrow Connector 33"/>
          <p:cNvCxnSpPr>
            <a:stCxn id="39" idx="3"/>
            <a:endCxn id="34" idx="1"/>
          </p:cNvCxnSpPr>
          <p:nvPr/>
        </p:nvCxnSpPr>
        <p:spPr>
          <a:xfrm>
            <a:off x="3999387" y="3432056"/>
            <a:ext cx="1012165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winkelter Verbinder 4"/>
          <p:cNvCxnSpPr>
            <a:stCxn id="39" idx="3"/>
            <a:endCxn id="37" idx="1"/>
          </p:cNvCxnSpPr>
          <p:nvPr/>
        </p:nvCxnSpPr>
        <p:spPr>
          <a:xfrm flipV="1">
            <a:off x="3999387" y="1981986"/>
            <a:ext cx="1013793" cy="1450070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38"/>
          <p:cNvSpPr/>
          <p:nvPr/>
        </p:nvSpPr>
        <p:spPr>
          <a:xfrm>
            <a:off x="8011489" y="3188748"/>
            <a:ext cx="1988045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eID_EmpiricalMean_Sink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2" name="Rectangle 38"/>
          <p:cNvSpPr/>
          <p:nvPr/>
        </p:nvSpPr>
        <p:spPr>
          <a:xfrm>
            <a:off x="7996900" y="1744966"/>
            <a:ext cx="1853392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</a:rPr>
              <a:t>eID_EmpiricalStd_Sink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7996900" y="4631071"/>
            <a:ext cx="1590500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</a:rPr>
              <a:t>eID_Classify_Sink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9" name="Rectangle 38"/>
          <p:cNvSpPr/>
          <p:nvPr/>
        </p:nvSpPr>
        <p:spPr>
          <a:xfrm>
            <a:off x="10644585" y="1748792"/>
            <a:ext cx="11402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aRMSStd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[2,3])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0" name="Rectangle 38"/>
          <p:cNvSpPr/>
          <p:nvPr/>
        </p:nvSpPr>
        <p:spPr>
          <a:xfrm>
            <a:off x="10647683" y="3197485"/>
            <a:ext cx="11402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aRMSMean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[2,3])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3" name="Rectangle 38"/>
          <p:cNvSpPr/>
          <p:nvPr/>
        </p:nvSpPr>
        <p:spPr>
          <a:xfrm>
            <a:off x="10644585" y="4637353"/>
            <a:ext cx="11402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aClass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[2,3])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94" name="Straight Arrow Connector 33"/>
          <p:cNvCxnSpPr>
            <a:stCxn id="24" idx="3"/>
            <a:endCxn id="43" idx="1"/>
          </p:cNvCxnSpPr>
          <p:nvPr/>
        </p:nvCxnSpPr>
        <p:spPr>
          <a:xfrm flipV="1">
            <a:off x="7449148" y="4875838"/>
            <a:ext cx="547752" cy="823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feld 94"/>
          <p:cNvSpPr txBox="1"/>
          <p:nvPr/>
        </p:nvSpPr>
        <p:spPr>
          <a:xfrm>
            <a:off x="7495321" y="4682065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  <a:endParaRPr lang="de-DE" sz="1000" dirty="0" smtClean="0"/>
          </a:p>
        </p:txBody>
      </p:sp>
      <p:cxnSp>
        <p:nvCxnSpPr>
          <p:cNvPr id="126" name="Straight Arrow Connector 33"/>
          <p:cNvCxnSpPr>
            <a:stCxn id="42" idx="3"/>
            <a:endCxn id="89" idx="1"/>
          </p:cNvCxnSpPr>
          <p:nvPr/>
        </p:nvCxnSpPr>
        <p:spPr>
          <a:xfrm>
            <a:off x="9850292" y="1989733"/>
            <a:ext cx="794293" cy="3826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33"/>
          <p:cNvCxnSpPr>
            <a:stCxn id="34" idx="2"/>
            <a:endCxn id="24" idx="0"/>
          </p:cNvCxnSpPr>
          <p:nvPr/>
        </p:nvCxnSpPr>
        <p:spPr>
          <a:xfrm flipH="1">
            <a:off x="6222690" y="3892267"/>
            <a:ext cx="2496" cy="48542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33"/>
          <p:cNvCxnSpPr>
            <a:stCxn id="41" idx="3"/>
            <a:endCxn id="90" idx="1"/>
          </p:cNvCxnSpPr>
          <p:nvPr/>
        </p:nvCxnSpPr>
        <p:spPr>
          <a:xfrm>
            <a:off x="9999534" y="3433515"/>
            <a:ext cx="648149" cy="873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33"/>
          <p:cNvCxnSpPr>
            <a:stCxn id="43" idx="3"/>
            <a:endCxn id="93" idx="1"/>
          </p:cNvCxnSpPr>
          <p:nvPr/>
        </p:nvCxnSpPr>
        <p:spPr>
          <a:xfrm>
            <a:off x="9587400" y="4875838"/>
            <a:ext cx="1057185" cy="628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feld 177"/>
          <p:cNvSpPr txBox="1"/>
          <p:nvPr/>
        </p:nvSpPr>
        <p:spPr>
          <a:xfrm rot="16200000">
            <a:off x="3533112" y="2481818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cOrderRMS+1]</a:t>
            </a:r>
          </a:p>
        </p:txBody>
      </p:sp>
      <p:sp>
        <p:nvSpPr>
          <p:cNvPr id="179" name="Textfeld 178"/>
          <p:cNvSpPr txBox="1"/>
          <p:nvPr/>
        </p:nvSpPr>
        <p:spPr>
          <a:xfrm>
            <a:off x="7495321" y="1783308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</a:p>
        </p:txBody>
      </p:sp>
      <p:sp>
        <p:nvSpPr>
          <p:cNvPr id="180" name="Textfeld 179"/>
          <p:cNvSpPr txBox="1"/>
          <p:nvPr/>
        </p:nvSpPr>
        <p:spPr>
          <a:xfrm>
            <a:off x="7505263" y="3227775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</a:p>
        </p:txBody>
      </p:sp>
      <p:sp>
        <p:nvSpPr>
          <p:cNvPr id="181" name="Textfeld 180"/>
          <p:cNvSpPr txBox="1"/>
          <p:nvPr/>
        </p:nvSpPr>
        <p:spPr>
          <a:xfrm>
            <a:off x="10103552" y="1775916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  <a:endParaRPr lang="de-DE" sz="1000" dirty="0" smtClean="0"/>
          </a:p>
        </p:txBody>
      </p:sp>
      <p:sp>
        <p:nvSpPr>
          <p:cNvPr id="182" name="Textfeld 181"/>
          <p:cNvSpPr txBox="1"/>
          <p:nvPr/>
        </p:nvSpPr>
        <p:spPr>
          <a:xfrm>
            <a:off x="10103552" y="3225675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</a:p>
        </p:txBody>
      </p:sp>
      <p:sp>
        <p:nvSpPr>
          <p:cNvPr id="183" name="Textfeld 182"/>
          <p:cNvSpPr txBox="1"/>
          <p:nvPr/>
        </p:nvSpPr>
        <p:spPr>
          <a:xfrm>
            <a:off x="9929029" y="4675434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</a:p>
        </p:txBody>
      </p:sp>
      <p:sp>
        <p:nvSpPr>
          <p:cNvPr id="187" name="Textfeld 186"/>
          <p:cNvSpPr txBox="1"/>
          <p:nvPr/>
        </p:nvSpPr>
        <p:spPr>
          <a:xfrm>
            <a:off x="6165942" y="3892267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[…]</a:t>
            </a:r>
          </a:p>
        </p:txBody>
      </p:sp>
      <p:cxnSp>
        <p:nvCxnSpPr>
          <p:cNvPr id="188" name="Straight Arrow Connector 33"/>
          <p:cNvCxnSpPr>
            <a:stCxn id="34" idx="3"/>
            <a:endCxn id="41" idx="1"/>
          </p:cNvCxnSpPr>
          <p:nvPr/>
        </p:nvCxnSpPr>
        <p:spPr>
          <a:xfrm>
            <a:off x="7438820" y="3432056"/>
            <a:ext cx="572669" cy="145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Microsoft Office PowerPoint</Application>
  <PresentationFormat>Breitbild</PresentationFormat>
  <Paragraphs>65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140</cp:revision>
  <dcterms:created xsi:type="dcterms:W3CDTF">2018-07-16T09:37:10Z</dcterms:created>
  <dcterms:modified xsi:type="dcterms:W3CDTF">2020-04-16T04:22:50Z</dcterms:modified>
</cp:coreProperties>
</file>