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32" d="100"/>
          <a:sy n="132" d="100"/>
        </p:scale>
        <p:origin x="144" y="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8"/>
          <p:cNvSpPr/>
          <p:nvPr/>
        </p:nvSpPr>
        <p:spPr>
          <a:xfrm>
            <a:off x="1004884" y="4480083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1004884" y="4859223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1004884" y="4100943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352837" y="1812306"/>
            <a:ext cx="2529860" cy="1105088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FB_CMA_Source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nOwnID=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eID_Histogram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,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eID_Mean,</a:t>
            </a:r>
          </a:p>
          <a:p>
            <a:r>
              <a:rPr lang="nn-NO" dirty="0">
                <a:solidFill>
                  <a:schemeClr val="tx1"/>
                </a:solidFill>
                <a:latin typeface="+mj-lt"/>
              </a:rPr>
              <a:t>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                    eID_Std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, eID_Skew, eID_Kurtosis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MultiArray Dim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3, 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100)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3827221" y="5141047"/>
            <a:ext cx="212400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FB_CMA_EmpiricalExcess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eID_Kurtosis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aDestID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[eID_Sink_Kurtosis]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(cChannels = 3)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7442493" y="5294933"/>
            <a:ext cx="15840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FB_CMA_Sink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eID_Sink_Kurtosis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9" name="Gewinkelter Verbinder 28"/>
          <p:cNvCxnSpPr>
            <a:stCxn id="20" idx="3"/>
            <a:endCxn id="24" idx="1"/>
          </p:cNvCxnSpPr>
          <p:nvPr/>
        </p:nvCxnSpPr>
        <p:spPr>
          <a:xfrm>
            <a:off x="2882697" y="2364850"/>
            <a:ext cx="944524" cy="317485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24" idx="3"/>
            <a:endCxn id="28" idx="1"/>
          </p:cNvCxnSpPr>
          <p:nvPr/>
        </p:nvCxnSpPr>
        <p:spPr>
          <a:xfrm flipV="1">
            <a:off x="5951221" y="5539700"/>
            <a:ext cx="1491272" cy="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9"/>
          <p:cNvSpPr txBox="1"/>
          <p:nvPr/>
        </p:nvSpPr>
        <p:spPr>
          <a:xfrm>
            <a:off x="3827221" y="748989"/>
            <a:ext cx="212400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FB_CMA_HistArray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eID_Histogram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aDestID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[eID_Sink_Hist]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3, cMaxBins = 200)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7448343" y="902133"/>
            <a:ext cx="15840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FB_CMA_Sink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eID_Sink_Hist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5" name="Gerade Verbindung mit Pfeil 34"/>
          <p:cNvCxnSpPr>
            <a:stCxn id="33" idx="3"/>
            <a:endCxn id="34" idx="1"/>
          </p:cNvCxnSpPr>
          <p:nvPr/>
        </p:nvCxnSpPr>
        <p:spPr>
          <a:xfrm flipV="1">
            <a:off x="5951221" y="1146900"/>
            <a:ext cx="1497122" cy="74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9"/>
          <p:cNvSpPr txBox="1"/>
          <p:nvPr/>
        </p:nvSpPr>
        <p:spPr>
          <a:xfrm>
            <a:off x="3827221" y="1964706"/>
            <a:ext cx="212400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FB_CMA_EmpiricalMean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eID_Mean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= [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eID_Sink_Mean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]</a:t>
            </a:r>
            <a:br>
              <a:rPr lang="de-DE" dirty="0" smtClean="0">
                <a:solidFill>
                  <a:schemeClr val="tx1"/>
                </a:solidFill>
                <a:latin typeface="+mj-lt"/>
              </a:rPr>
            </a:br>
            <a:r>
              <a:rPr lang="de-DE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dirty="0" smtClean="0">
                <a:solidFill>
                  <a:schemeClr val="tx1"/>
                </a:solidFill>
                <a:latin typeface="+mj-lt"/>
              </a:rPr>
              <a:t> = 3)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7448343" y="2117851"/>
            <a:ext cx="15840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FB_CMA_Sink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eID_Sink_Mean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8" name="Gerade Verbindung mit Pfeil 37"/>
          <p:cNvCxnSpPr>
            <a:stCxn id="36" idx="3"/>
            <a:endCxn id="37" idx="1"/>
          </p:cNvCxnSpPr>
          <p:nvPr/>
        </p:nvCxnSpPr>
        <p:spPr>
          <a:xfrm flipV="1">
            <a:off x="5951221" y="2362618"/>
            <a:ext cx="1497122" cy="74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>
            <a:off x="3827220" y="3023487"/>
            <a:ext cx="212400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FB_CMA_EmpiricalStandardDeviation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eID_Std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aDestID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[eID_Sink_Std]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(cChannels = 3)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7445419" y="3182934"/>
            <a:ext cx="15840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FB_CMA_Sink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eID_Sink_Std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2" name="Gerade Verbindung mit Pfeil 41"/>
          <p:cNvCxnSpPr>
            <a:stCxn id="40" idx="3"/>
            <a:endCxn id="41" idx="1"/>
          </p:cNvCxnSpPr>
          <p:nvPr/>
        </p:nvCxnSpPr>
        <p:spPr>
          <a:xfrm>
            <a:off x="5951220" y="3422143"/>
            <a:ext cx="1494199" cy="555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9"/>
          <p:cNvSpPr txBox="1"/>
          <p:nvPr/>
        </p:nvSpPr>
        <p:spPr>
          <a:xfrm>
            <a:off x="3827221" y="4082267"/>
            <a:ext cx="212400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FB_CMA_EmpiricalSkew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</a:t>
            </a:r>
            <a:r>
              <a:rPr lang="nn-NO" dirty="0">
                <a:solidFill>
                  <a:schemeClr val="tx1"/>
                </a:solidFill>
                <a:latin typeface="+mj-lt"/>
              </a:rPr>
              <a:t>eID_Skew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aDestID = 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[eID_Sink_Skew]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>
                <a:solidFill>
                  <a:schemeClr val="tx1"/>
                </a:solidFill>
                <a:latin typeface="+mj-lt"/>
              </a:rPr>
              <a:t>(cChannels = 3)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7445419" y="4235534"/>
            <a:ext cx="15840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FB_CMA_Sink</a:t>
            </a:r>
            <a:r>
              <a:rPr lang="de-DE" dirty="0">
                <a:solidFill>
                  <a:schemeClr val="tx1"/>
                </a:solidFill>
                <a:latin typeface="+mj-lt"/>
              </a:rPr>
              <a:t/>
            </a:r>
            <a:br>
              <a:rPr lang="de-DE" dirty="0">
                <a:solidFill>
                  <a:schemeClr val="tx1"/>
                </a:solidFill>
                <a:latin typeface="+mj-lt"/>
              </a:rPr>
            </a:br>
            <a:r>
              <a:rPr lang="de-DE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dirty="0" err="1" smtClean="0">
                <a:solidFill>
                  <a:schemeClr val="tx1"/>
                </a:solidFill>
                <a:latin typeface="+mj-lt"/>
              </a:rPr>
              <a:t>eID_Sink_Skew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7" name="Gerade Verbindung mit Pfeil 46"/>
          <p:cNvCxnSpPr>
            <a:stCxn id="43" idx="3"/>
            <a:endCxn id="44" idx="1"/>
          </p:cNvCxnSpPr>
          <p:nvPr/>
        </p:nvCxnSpPr>
        <p:spPr>
          <a:xfrm flipV="1">
            <a:off x="5951221" y="4480301"/>
            <a:ext cx="1494198" cy="6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8"/>
          <p:cNvSpPr txBox="1"/>
          <p:nvPr/>
        </p:nvSpPr>
        <p:spPr>
          <a:xfrm>
            <a:off x="9830458" y="902414"/>
            <a:ext cx="1306917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aHistogram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[3, 202])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998773" y="748989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>
                <a:solidFill>
                  <a:schemeClr val="tx1"/>
                </a:solidFill>
              </a:rPr>
              <a:t>aEl3632</a:t>
            </a: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dirty="0" err="1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dirty="0">
                <a:solidFill>
                  <a:schemeClr val="tx1"/>
                </a:solidFill>
                <a:latin typeface="+mj-lt"/>
              </a:rPr>
              <a:t> = 10)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3" name="Gewinkelter Verbinder 52"/>
          <p:cNvCxnSpPr>
            <a:stCxn id="20" idx="3"/>
            <a:endCxn id="33" idx="1"/>
          </p:cNvCxnSpPr>
          <p:nvPr/>
        </p:nvCxnSpPr>
        <p:spPr>
          <a:xfrm flipV="1">
            <a:off x="2882697" y="1147645"/>
            <a:ext cx="944524" cy="1217205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2" idx="2"/>
            <a:endCxn id="20" idx="0"/>
          </p:cNvCxnSpPr>
          <p:nvPr/>
        </p:nvCxnSpPr>
        <p:spPr>
          <a:xfrm>
            <a:off x="1617767" y="1238523"/>
            <a:ext cx="0" cy="5737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/>
          <p:cNvCxnSpPr>
            <a:endCxn id="43" idx="1"/>
          </p:cNvCxnSpPr>
          <p:nvPr/>
        </p:nvCxnSpPr>
        <p:spPr>
          <a:xfrm>
            <a:off x="3362325" y="4480922"/>
            <a:ext cx="464896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/>
          <p:cNvCxnSpPr>
            <a:endCxn id="40" idx="1"/>
          </p:cNvCxnSpPr>
          <p:nvPr/>
        </p:nvCxnSpPr>
        <p:spPr>
          <a:xfrm>
            <a:off x="3362325" y="3422142"/>
            <a:ext cx="464895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mit Pfeil 56"/>
          <p:cNvCxnSpPr>
            <a:endCxn id="36" idx="1"/>
          </p:cNvCxnSpPr>
          <p:nvPr/>
        </p:nvCxnSpPr>
        <p:spPr>
          <a:xfrm>
            <a:off x="3362325" y="2363361"/>
            <a:ext cx="464896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8"/>
          <p:cNvSpPr txBox="1"/>
          <p:nvPr/>
        </p:nvSpPr>
        <p:spPr>
          <a:xfrm>
            <a:off x="9849342" y="2124775"/>
            <a:ext cx="104883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aMean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[3])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9830458" y="3180155"/>
            <a:ext cx="104883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aStd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[3])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0" name="TextBox 18"/>
          <p:cNvSpPr txBox="1"/>
          <p:nvPr/>
        </p:nvSpPr>
        <p:spPr>
          <a:xfrm>
            <a:off x="9830458" y="4238933"/>
            <a:ext cx="104883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aSkewness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[3])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9830458" y="5297714"/>
            <a:ext cx="104883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>
            <a:defPPr>
              <a:defRPr lang="de-DE"/>
            </a:defPPr>
            <a:lvl1pPr>
              <a:defRPr sz="100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err="1">
                <a:solidFill>
                  <a:schemeClr val="tx1"/>
                </a:solidFill>
              </a:rPr>
              <a:t>aExcessKurtosis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  <a:latin typeface="+mj-lt"/>
              </a:rPr>
              <a:t>(Array Dim = [3])</a:t>
            </a:r>
            <a:endParaRPr lang="de-DE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2" name="Gerade Verbindung mit Pfeil 61"/>
          <p:cNvCxnSpPr>
            <a:stCxn id="34" idx="3"/>
            <a:endCxn id="51" idx="1"/>
          </p:cNvCxnSpPr>
          <p:nvPr/>
        </p:nvCxnSpPr>
        <p:spPr>
          <a:xfrm>
            <a:off x="9032343" y="1146900"/>
            <a:ext cx="798115" cy="2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/>
          <p:cNvCxnSpPr>
            <a:stCxn id="37" idx="3"/>
            <a:endCxn id="58" idx="1"/>
          </p:cNvCxnSpPr>
          <p:nvPr/>
        </p:nvCxnSpPr>
        <p:spPr>
          <a:xfrm>
            <a:off x="9032343" y="2362618"/>
            <a:ext cx="816999" cy="692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mit Pfeil 63"/>
          <p:cNvCxnSpPr>
            <a:stCxn id="41" idx="3"/>
            <a:endCxn id="59" idx="1"/>
          </p:cNvCxnSpPr>
          <p:nvPr/>
        </p:nvCxnSpPr>
        <p:spPr>
          <a:xfrm flipV="1">
            <a:off x="9029419" y="3424922"/>
            <a:ext cx="801039" cy="277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mit Pfeil 64"/>
          <p:cNvCxnSpPr>
            <a:stCxn id="44" idx="3"/>
            <a:endCxn id="60" idx="1"/>
          </p:cNvCxnSpPr>
          <p:nvPr/>
        </p:nvCxnSpPr>
        <p:spPr>
          <a:xfrm>
            <a:off x="9029419" y="4480301"/>
            <a:ext cx="801039" cy="339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mit Pfeil 65"/>
          <p:cNvCxnSpPr>
            <a:stCxn id="28" idx="3"/>
            <a:endCxn id="61" idx="1"/>
          </p:cNvCxnSpPr>
          <p:nvPr/>
        </p:nvCxnSpPr>
        <p:spPr>
          <a:xfrm>
            <a:off x="9026493" y="5539700"/>
            <a:ext cx="803965" cy="27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 rot="16200000">
            <a:off x="2382722" y="3216837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3,100</a:t>
            </a:r>
          </a:p>
          <a:p>
            <a:pPr algn="ctr"/>
            <a:r>
              <a:rPr lang="de-DE" sz="1000" dirty="0"/>
              <a:t>[cChannels, cBufferLength]</a:t>
            </a:r>
          </a:p>
        </p:txBody>
      </p:sp>
      <p:sp>
        <p:nvSpPr>
          <p:cNvPr id="68" name="Textfeld 67"/>
          <p:cNvSpPr txBox="1"/>
          <p:nvPr/>
        </p:nvSpPr>
        <p:spPr>
          <a:xfrm>
            <a:off x="1627169" y="1325409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69" name="Textfeld 68"/>
          <p:cNvSpPr txBox="1"/>
          <p:nvPr/>
        </p:nvSpPr>
        <p:spPr>
          <a:xfrm>
            <a:off x="6398811" y="4288248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3</a:t>
            </a:r>
          </a:p>
          <a:p>
            <a:pPr algn="ctr"/>
            <a:r>
              <a:rPr lang="de-DE" sz="1000" dirty="0"/>
              <a:t>[cChannels]</a:t>
            </a:r>
          </a:p>
        </p:txBody>
      </p:sp>
      <p:sp>
        <p:nvSpPr>
          <p:cNvPr id="70" name="Textfeld 69"/>
          <p:cNvSpPr txBox="1"/>
          <p:nvPr/>
        </p:nvSpPr>
        <p:spPr>
          <a:xfrm>
            <a:off x="6371677" y="2167459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3</a:t>
            </a:r>
          </a:p>
          <a:p>
            <a:pPr algn="ctr"/>
            <a:r>
              <a:rPr lang="de-DE" sz="1000" dirty="0"/>
              <a:t>[cChannels]</a:t>
            </a:r>
          </a:p>
        </p:txBody>
      </p:sp>
      <p:sp>
        <p:nvSpPr>
          <p:cNvPr id="71" name="Textfeld 70"/>
          <p:cNvSpPr txBox="1"/>
          <p:nvPr/>
        </p:nvSpPr>
        <p:spPr>
          <a:xfrm>
            <a:off x="6398811" y="3236452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3</a:t>
            </a:r>
          </a:p>
          <a:p>
            <a:pPr algn="ctr"/>
            <a:r>
              <a:rPr lang="de-DE" sz="1000" dirty="0"/>
              <a:t>[cChannels]</a:t>
            </a:r>
          </a:p>
        </p:txBody>
      </p:sp>
      <p:sp>
        <p:nvSpPr>
          <p:cNvPr id="72" name="Textfeld 71"/>
          <p:cNvSpPr txBox="1"/>
          <p:nvPr/>
        </p:nvSpPr>
        <p:spPr>
          <a:xfrm>
            <a:off x="6388190" y="5337963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3</a:t>
            </a:r>
          </a:p>
          <a:p>
            <a:pPr algn="ctr"/>
            <a:r>
              <a:rPr lang="de-DE" sz="1000" dirty="0"/>
              <a:t>[cChannels]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5922899" y="955656"/>
            <a:ext cx="1629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smtClean="0"/>
              <a:t>3, 202</a:t>
            </a:r>
          </a:p>
          <a:p>
            <a:r>
              <a:rPr lang="de-DE" sz="1000" dirty="0"/>
              <a:t>[cChannels, cMaxBins + 2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75" name="Textfeld 74"/>
          <p:cNvSpPr txBox="1"/>
          <p:nvPr/>
        </p:nvSpPr>
        <p:spPr>
          <a:xfrm>
            <a:off x="9046684" y="2173314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78" name="Textfeld 77"/>
          <p:cNvSpPr txBox="1"/>
          <p:nvPr/>
        </p:nvSpPr>
        <p:spPr>
          <a:xfrm>
            <a:off x="9082987" y="948147"/>
            <a:ext cx="5084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3, 202</a:t>
            </a:r>
            <a:endParaRPr lang="de-DE" sz="1000" dirty="0"/>
          </a:p>
        </p:txBody>
      </p:sp>
      <p:sp>
        <p:nvSpPr>
          <p:cNvPr id="79" name="Textfeld 78"/>
          <p:cNvSpPr txBox="1"/>
          <p:nvPr/>
        </p:nvSpPr>
        <p:spPr>
          <a:xfrm>
            <a:off x="9022310" y="3223144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80" name="Textfeld 79"/>
          <p:cNvSpPr txBox="1"/>
          <p:nvPr/>
        </p:nvSpPr>
        <p:spPr>
          <a:xfrm>
            <a:off x="9033764" y="4281835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81" name="Textfeld 80"/>
          <p:cNvSpPr txBox="1"/>
          <p:nvPr/>
        </p:nvSpPr>
        <p:spPr>
          <a:xfrm>
            <a:off x="9028044" y="5339130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cChannels</a:t>
            </a:r>
            <a:r>
              <a:rPr lang="de-DE" sz="1000" dirty="0" smtClean="0"/>
              <a:t>]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Breitbild</PresentationFormat>
  <Paragraphs>62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97</cp:revision>
  <dcterms:created xsi:type="dcterms:W3CDTF">2018-07-16T09:37:10Z</dcterms:created>
  <dcterms:modified xsi:type="dcterms:W3CDTF">2018-07-19T08:15:16Z</dcterms:modified>
</cp:coreProperties>
</file>