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-288" y="28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5477006" y="461956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2959316" y="5627043"/>
            <a:ext cx="1834305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aCepstrumResult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2049 (LCOMPLEX))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8857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857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85766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>
            <a:stCxn id="10" idx="2"/>
            <a:endCxn id="19" idx="0"/>
          </p:cNvCxnSpPr>
          <p:nvPr/>
        </p:nvCxnSpPr>
        <p:spPr>
          <a:xfrm>
            <a:off x="6096000" y="951490"/>
            <a:ext cx="6389" cy="558465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6096000" y="1018744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4586589" y="1509955"/>
            <a:ext cx="3031599" cy="951199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eID_PowerCepstrum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eID_PowerSpectrum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2048)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3142060" y="4472614"/>
            <a:ext cx="1459054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eID_Sink_Ceps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50" name="Straight Arrow Connector 33"/>
          <p:cNvCxnSpPr>
            <a:stCxn id="21" idx="2"/>
            <a:endCxn id="13" idx="0"/>
          </p:cNvCxnSpPr>
          <p:nvPr/>
        </p:nvCxnSpPr>
        <p:spPr>
          <a:xfrm>
            <a:off x="3871587" y="4962148"/>
            <a:ext cx="4882" cy="664895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3888105" y="5084813"/>
            <a:ext cx="822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2049</a:t>
            </a:r>
            <a:endParaRPr lang="de-DE" sz="1000" dirty="0" smtClean="0"/>
          </a:p>
          <a:p>
            <a:r>
              <a:rPr lang="de-DE" sz="1000" dirty="0"/>
              <a:t>[</a:t>
            </a:r>
            <a:r>
              <a:rPr lang="de-DE" sz="1000" dirty="0" err="1"/>
              <a:t>cFFTResult</a:t>
            </a:r>
            <a:r>
              <a:rPr lang="de-DE" sz="1000" dirty="0"/>
              <a:t>]</a:t>
            </a:r>
            <a:endParaRPr lang="de-DE" sz="1000" dirty="0" smtClean="0"/>
          </a:p>
        </p:txBody>
      </p:sp>
      <p:sp>
        <p:nvSpPr>
          <p:cNvPr id="18" name="Rectangle 38"/>
          <p:cNvSpPr/>
          <p:nvPr/>
        </p:nvSpPr>
        <p:spPr>
          <a:xfrm>
            <a:off x="6714994" y="3019619"/>
            <a:ext cx="3480440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FB_CMA_PowerSpectrum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eID_PowerSpectrum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eID_Sink_Spec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nFFT_Length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4096,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4096)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3871587" y="3947890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</a:t>
            </a:r>
            <a:r>
              <a:rPr lang="de-DE" sz="1000" dirty="0" smtClean="0"/>
              <a:t>]</a:t>
            </a:r>
          </a:p>
        </p:txBody>
      </p:sp>
      <p:cxnSp>
        <p:nvCxnSpPr>
          <p:cNvPr id="23" name="Straight Arrow Connector 33"/>
          <p:cNvCxnSpPr>
            <a:stCxn id="24" idx="2"/>
            <a:endCxn id="21" idx="0"/>
          </p:cNvCxnSpPr>
          <p:nvPr/>
        </p:nvCxnSpPr>
        <p:spPr>
          <a:xfrm>
            <a:off x="3858586" y="3812035"/>
            <a:ext cx="13001" cy="660579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38"/>
          <p:cNvSpPr/>
          <p:nvPr/>
        </p:nvSpPr>
        <p:spPr>
          <a:xfrm>
            <a:off x="2118366" y="3014724"/>
            <a:ext cx="3480440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FB_CMA_PowerCepstrum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eID_PowerCepstrum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eID_Sink_Ceps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nFFT_Length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4096,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4096)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1" name="Gewinkelter Verbinder 10"/>
          <p:cNvCxnSpPr>
            <a:stCxn id="19" idx="2"/>
            <a:endCxn id="24" idx="3"/>
          </p:cNvCxnSpPr>
          <p:nvPr/>
        </p:nvCxnSpPr>
        <p:spPr>
          <a:xfrm rot="5400000">
            <a:off x="5374485" y="2685476"/>
            <a:ext cx="952226" cy="503583"/>
          </a:xfrm>
          <a:prstGeom prst="bentConnector2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3"/>
          <p:cNvCxnSpPr>
            <a:endCxn id="18" idx="1"/>
          </p:cNvCxnSpPr>
          <p:nvPr/>
        </p:nvCxnSpPr>
        <p:spPr>
          <a:xfrm>
            <a:off x="5876919" y="3413375"/>
            <a:ext cx="838075" cy="490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5658953" y="3421026"/>
            <a:ext cx="9973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smtClean="0"/>
              <a:t>2048</a:t>
            </a:r>
            <a:endParaRPr lang="de-DE" sz="1000" dirty="0" smtClean="0"/>
          </a:p>
          <a:p>
            <a:pPr algn="ctr"/>
            <a:r>
              <a:rPr lang="de-DE" sz="1000" dirty="0" smtClean="0"/>
              <a:t>[</a:t>
            </a:r>
            <a:r>
              <a:rPr lang="de-DE" sz="1000" dirty="0" err="1"/>
              <a:t>cBufferLength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42" name="Rectangle 38"/>
          <p:cNvSpPr/>
          <p:nvPr/>
        </p:nvSpPr>
        <p:spPr>
          <a:xfrm>
            <a:off x="7665500" y="5622662"/>
            <a:ext cx="157942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aSpectrumResult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2049 (LREAL))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3" name="Rectangle 38"/>
          <p:cNvSpPr/>
          <p:nvPr/>
        </p:nvSpPr>
        <p:spPr>
          <a:xfrm>
            <a:off x="7730709" y="4466260"/>
            <a:ext cx="1452642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eID_Sink_Spec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47" name="Straight Arrow Connector 33"/>
          <p:cNvCxnSpPr>
            <a:stCxn id="43" idx="2"/>
            <a:endCxn id="42" idx="0"/>
          </p:cNvCxnSpPr>
          <p:nvPr/>
        </p:nvCxnSpPr>
        <p:spPr>
          <a:xfrm flipH="1">
            <a:off x="8455214" y="4955794"/>
            <a:ext cx="1816" cy="666868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8473580" y="5078459"/>
            <a:ext cx="822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2049</a:t>
            </a:r>
            <a:endParaRPr lang="de-DE" sz="1000" dirty="0" smtClean="0"/>
          </a:p>
          <a:p>
            <a:r>
              <a:rPr lang="de-DE" sz="1000" dirty="0"/>
              <a:t>[</a:t>
            </a:r>
            <a:r>
              <a:rPr lang="de-DE" sz="1000" dirty="0" err="1"/>
              <a:t>cFFTResult</a:t>
            </a:r>
            <a:r>
              <a:rPr lang="de-DE" sz="1000" dirty="0"/>
              <a:t>]</a:t>
            </a:r>
            <a:endParaRPr lang="de-DE" sz="1000" dirty="0" smtClean="0"/>
          </a:p>
        </p:txBody>
      </p:sp>
      <p:sp>
        <p:nvSpPr>
          <p:cNvPr id="52" name="Textfeld 51"/>
          <p:cNvSpPr txBox="1"/>
          <p:nvPr/>
        </p:nvSpPr>
        <p:spPr>
          <a:xfrm>
            <a:off x="8468332" y="3935916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</a:t>
            </a:r>
            <a:r>
              <a:rPr lang="de-DE" sz="1000" dirty="0" smtClean="0"/>
              <a:t>]</a:t>
            </a:r>
          </a:p>
        </p:txBody>
      </p:sp>
      <p:cxnSp>
        <p:nvCxnSpPr>
          <p:cNvPr id="53" name="Straight Arrow Connector 33"/>
          <p:cNvCxnSpPr>
            <a:stCxn id="18" idx="2"/>
            <a:endCxn id="43" idx="0"/>
          </p:cNvCxnSpPr>
          <p:nvPr/>
        </p:nvCxnSpPr>
        <p:spPr>
          <a:xfrm>
            <a:off x="8455214" y="3816930"/>
            <a:ext cx="1816" cy="64933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Application>Microsoft Office PowerPoint</Application>
  <PresentationFormat>Breitbild</PresentationFormat>
  <Paragraphs>32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111</cp:revision>
  <dcterms:created xsi:type="dcterms:W3CDTF">2018-07-16T09:37:10Z</dcterms:created>
  <dcterms:modified xsi:type="dcterms:W3CDTF">2018-07-18T12:58:56Z</dcterms:modified>
</cp:coreProperties>
</file>