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15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aBuffer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18888" y="5797072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8193)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/>
          <p:nvPr/>
        </p:nvCxnSpPr>
        <p:spPr>
          <a:xfrm>
            <a:off x="6098381" y="963395"/>
            <a:ext cx="0" cy="63686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81575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737023" y="1600899"/>
            <a:ext cx="2725426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8000)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2249" y="4656709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6089587" y="5271602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8193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cFFTLength</a:t>
            </a:r>
            <a:r>
              <a:rPr lang="de-DE" sz="1000" dirty="0"/>
              <a:t>/2+1]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089102" y="3055951"/>
            <a:ext cx="4015843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eCM_HannWindow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eScalingType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eCM_PeakAmplitude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16384,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16000)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525823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8000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089588" y="4140306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8193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48" name="Straight Arrow Connector 33"/>
          <p:cNvCxnSpPr/>
          <p:nvPr/>
        </p:nvCxnSpPr>
        <p:spPr>
          <a:xfrm>
            <a:off x="6095999" y="2410115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/>
          <p:nvPr/>
        </p:nvCxnSpPr>
        <p:spPr>
          <a:xfrm>
            <a:off x="6095999" y="4016202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/>
          <p:nvPr/>
        </p:nvCxnSpPr>
        <p:spPr>
          <a:xfrm>
            <a:off x="6095999" y="5152593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38"/>
          <p:cNvSpPr/>
          <p:nvPr/>
        </p:nvSpPr>
        <p:spPr>
          <a:xfrm>
            <a:off x="2827196" y="461313"/>
            <a:ext cx="125722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Trigger </a:t>
            </a:r>
            <a:r>
              <a:rPr lang="de-DE" sz="1000" dirty="0" err="1" smtClean="0">
                <a:solidFill>
                  <a:schemeClr val="tx1"/>
                </a:solidFill>
              </a:rPr>
              <a:t>signal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(True on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rising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edge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" name="Gewinkelter Verbinder 4"/>
          <p:cNvCxnSpPr>
            <a:stCxn id="20" idx="2"/>
            <a:endCxn id="19" idx="0"/>
          </p:cNvCxnSpPr>
          <p:nvPr/>
        </p:nvCxnSpPr>
        <p:spPr>
          <a:xfrm rot="16200000" flipH="1">
            <a:off x="4452746" y="-46091"/>
            <a:ext cx="650052" cy="2643928"/>
          </a:xfrm>
          <a:prstGeom prst="bentConnector3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/>
          <p:cNvSpPr txBox="1"/>
          <p:nvPr/>
        </p:nvSpPr>
        <p:spPr>
          <a:xfrm>
            <a:off x="4065186" y="1075559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TRUE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bTrigger</a:t>
            </a:r>
            <a:r>
              <a:rPr lang="de-DE" sz="1000" dirty="0" smtClean="0"/>
              <a:t>]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Microsoft Office PowerPoint</Application>
  <PresentationFormat>Breitbild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122</cp:revision>
  <dcterms:created xsi:type="dcterms:W3CDTF">2018-07-16T09:37:10Z</dcterms:created>
  <dcterms:modified xsi:type="dcterms:W3CDTF">2018-07-17T12:26:28Z</dcterms:modified>
</cp:coreProperties>
</file>