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108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09.01.2020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6781928" y="455224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473510" y="5534140"/>
            <a:ext cx="1258827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5,</a:t>
            </a:r>
            <a:r>
              <a:rPr lang="de-DE" sz="1000" dirty="0" smtClean="0">
                <a:solidFill>
                  <a:schemeClr val="tx1"/>
                </a:solidFill>
              </a:rPr>
              <a:t>2049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18118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18118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1811866" y="462015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435339" y="112962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733287" y="1683626"/>
            <a:ext cx="272542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5,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1600)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4310" y="4507116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91273" y="2556426"/>
            <a:ext cx="18165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5, 1600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cMaxChannels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71947" y="4031517"/>
            <a:ext cx="1947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5, 2049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cMaxChannels</a:t>
            </a:r>
            <a:r>
              <a:rPr lang="de-DE" sz="1000" dirty="0"/>
              <a:t> </a:t>
            </a:r>
            <a:r>
              <a:rPr lang="de-DE" sz="1000" dirty="0" smtClean="0"/>
              <a:t>, 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</a:p>
        </p:txBody>
      </p:sp>
      <p:cxnSp>
        <p:nvCxnSpPr>
          <p:cNvPr id="48" name="Straight Arrow Connector 33"/>
          <p:cNvCxnSpPr>
            <a:stCxn id="19" idx="2"/>
            <a:endCxn id="20" idx="0"/>
          </p:cNvCxnSpPr>
          <p:nvPr/>
        </p:nvCxnSpPr>
        <p:spPr>
          <a:xfrm>
            <a:off x="6096000" y="2480937"/>
            <a:ext cx="3911" cy="5374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20" idx="2"/>
            <a:endCxn id="21" idx="0"/>
          </p:cNvCxnSpPr>
          <p:nvPr/>
        </p:nvCxnSpPr>
        <p:spPr>
          <a:xfrm>
            <a:off x="6099911" y="3969626"/>
            <a:ext cx="38" cy="5374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>
            <a:off x="6099949" y="4996650"/>
            <a:ext cx="2975" cy="53749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097974" y="5058205"/>
            <a:ext cx="1947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5, 2049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cMaxChannels</a:t>
            </a:r>
            <a:r>
              <a:rPr lang="de-DE" sz="1000" dirty="0"/>
              <a:t> </a:t>
            </a:r>
            <a:r>
              <a:rPr lang="de-DE" sz="1000" dirty="0" smtClean="0"/>
              <a:t>, 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20" name="Rectangle 38"/>
          <p:cNvSpPr/>
          <p:nvPr/>
        </p:nvSpPr>
        <p:spPr>
          <a:xfrm>
            <a:off x="3605478" y="3018427"/>
            <a:ext cx="4988866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eCM_HannWindow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eCM_PeakAmplitude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3200)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38"/>
          <p:cNvSpPr/>
          <p:nvPr/>
        </p:nvSpPr>
        <p:spPr>
          <a:xfrm>
            <a:off x="8084871" y="462015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Rectangle 38"/>
          <p:cNvSpPr/>
          <p:nvPr/>
        </p:nvSpPr>
        <p:spPr>
          <a:xfrm>
            <a:off x="5478985" y="455224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Rectangle 38"/>
          <p:cNvSpPr/>
          <p:nvPr/>
        </p:nvSpPr>
        <p:spPr>
          <a:xfrm>
            <a:off x="4173386" y="455224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3" name="Rectangle 38"/>
          <p:cNvSpPr/>
          <p:nvPr/>
        </p:nvSpPr>
        <p:spPr>
          <a:xfrm>
            <a:off x="2867787" y="455224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5" name="Gerade Verbindung mit Pfeil 14"/>
          <p:cNvCxnSpPr>
            <a:stCxn id="29" idx="2"/>
            <a:endCxn id="19" idx="0"/>
          </p:cNvCxnSpPr>
          <p:nvPr/>
        </p:nvCxnSpPr>
        <p:spPr>
          <a:xfrm flipH="1">
            <a:off x="6096000" y="944758"/>
            <a:ext cx="1979" cy="738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winkelter Verbinder 16"/>
          <p:cNvCxnSpPr>
            <a:stCxn id="30" idx="2"/>
            <a:endCxn id="19" idx="0"/>
          </p:cNvCxnSpPr>
          <p:nvPr/>
        </p:nvCxnSpPr>
        <p:spPr>
          <a:xfrm rot="16200000" flipH="1">
            <a:off x="5074756" y="662382"/>
            <a:ext cx="738868" cy="13036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winkelter Verbinder 23"/>
          <p:cNvCxnSpPr>
            <a:stCxn id="33" idx="2"/>
            <a:endCxn id="19" idx="0"/>
          </p:cNvCxnSpPr>
          <p:nvPr/>
        </p:nvCxnSpPr>
        <p:spPr>
          <a:xfrm rot="16200000" flipH="1">
            <a:off x="4421956" y="9582"/>
            <a:ext cx="738868" cy="260921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winkelter Verbinder 34"/>
          <p:cNvCxnSpPr>
            <a:stCxn id="10" idx="2"/>
            <a:endCxn id="19" idx="0"/>
          </p:cNvCxnSpPr>
          <p:nvPr/>
        </p:nvCxnSpPr>
        <p:spPr>
          <a:xfrm rot="5400000">
            <a:off x="6379027" y="661731"/>
            <a:ext cx="738868" cy="130492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winkelter Verbinder 36"/>
          <p:cNvCxnSpPr>
            <a:stCxn id="22" idx="2"/>
            <a:endCxn id="19" idx="0"/>
          </p:cNvCxnSpPr>
          <p:nvPr/>
        </p:nvCxnSpPr>
        <p:spPr>
          <a:xfrm rot="5400000">
            <a:off x="7033895" y="13655"/>
            <a:ext cx="732077" cy="260786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/>
          <p:cNvSpPr txBox="1"/>
          <p:nvPr/>
        </p:nvSpPr>
        <p:spPr>
          <a:xfrm>
            <a:off x="4745410" y="112962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44" name="Textfeld 43"/>
          <p:cNvSpPr txBox="1"/>
          <p:nvPr/>
        </p:nvSpPr>
        <p:spPr>
          <a:xfrm>
            <a:off x="6047021" y="112962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47" name="Textfeld 46"/>
          <p:cNvSpPr txBox="1"/>
          <p:nvPr/>
        </p:nvSpPr>
        <p:spPr>
          <a:xfrm>
            <a:off x="7353555" y="112962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51" name="Textfeld 50"/>
          <p:cNvSpPr txBox="1"/>
          <p:nvPr/>
        </p:nvSpPr>
        <p:spPr>
          <a:xfrm>
            <a:off x="8649622" y="112962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Microsoft Office PowerPoint</Application>
  <PresentationFormat>Breitbild</PresentationFormat>
  <Paragraphs>38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106</cp:revision>
  <dcterms:created xsi:type="dcterms:W3CDTF">2018-07-16T09:37:10Z</dcterms:created>
  <dcterms:modified xsi:type="dcterms:W3CDTF">2020-01-09T11:34:00Z</dcterms:modified>
</cp:coreProperties>
</file>