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59" d="100"/>
          <a:sy n="159" d="100"/>
        </p:scale>
        <p:origin x="150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5477006" y="461956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5524310" y="5736834"/>
            <a:ext cx="1161044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aSpectrumResult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</a:rPr>
              <a:t>2049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8857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857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85766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>
            <a:stCxn id="10" idx="2"/>
            <a:endCxn id="19" idx="0"/>
          </p:cNvCxnSpPr>
          <p:nvPr/>
        </p:nvCxnSpPr>
        <p:spPr>
          <a:xfrm>
            <a:off x="6096000" y="951490"/>
            <a:ext cx="0" cy="619748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6096000" y="1069543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4733287" y="1571238"/>
            <a:ext cx="2725426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eID_Spectrum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1600)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5524310" y="4601860"/>
            <a:ext cx="1151277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6089588" y="2513791"/>
            <a:ext cx="1000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1600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6099126" y="4083019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/2+1]</a:t>
            </a:r>
          </a:p>
        </p:txBody>
      </p:sp>
      <p:cxnSp>
        <p:nvCxnSpPr>
          <p:cNvPr id="48" name="Straight Arrow Connector 33"/>
          <p:cNvCxnSpPr>
            <a:stCxn id="19" idx="2"/>
            <a:endCxn id="20" idx="0"/>
          </p:cNvCxnSpPr>
          <p:nvPr/>
        </p:nvCxnSpPr>
        <p:spPr>
          <a:xfrm>
            <a:off x="6096000" y="2368549"/>
            <a:ext cx="0" cy="656881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>
            <a:stCxn id="20" idx="2"/>
            <a:endCxn id="21" idx="0"/>
          </p:cNvCxnSpPr>
          <p:nvPr/>
        </p:nvCxnSpPr>
        <p:spPr>
          <a:xfrm>
            <a:off x="6096000" y="3976629"/>
            <a:ext cx="3949" cy="625231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>
            <a:stCxn id="21" idx="2"/>
            <a:endCxn id="13" idx="0"/>
          </p:cNvCxnSpPr>
          <p:nvPr/>
        </p:nvCxnSpPr>
        <p:spPr>
          <a:xfrm>
            <a:off x="6099949" y="5091394"/>
            <a:ext cx="4883" cy="64544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6107636" y="5217067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2049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cFFTLength</a:t>
            </a:r>
            <a:r>
              <a:rPr lang="de-DE" sz="1000" dirty="0"/>
              <a:t>/2+1]</a:t>
            </a:r>
            <a:endParaRPr lang="de-DE" sz="1000" dirty="0" smtClean="0"/>
          </a:p>
        </p:txBody>
      </p:sp>
      <p:sp>
        <p:nvSpPr>
          <p:cNvPr id="20" name="Rectangle 38"/>
          <p:cNvSpPr/>
          <p:nvPr/>
        </p:nvSpPr>
        <p:spPr>
          <a:xfrm>
            <a:off x="4088078" y="3025430"/>
            <a:ext cx="4015843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FB_CMA_MagnitudeSpectrum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eID_Spectrum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nFFT_Length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eWindowType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eCM_HannWindow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eScalingType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eCM_PeakAmplitude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4096,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3200)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</Words>
  <Application>Microsoft Office PowerPoint</Application>
  <PresentationFormat>Breitbild</PresentationFormat>
  <Paragraphs>22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94</cp:revision>
  <dcterms:created xsi:type="dcterms:W3CDTF">2018-07-16T09:37:10Z</dcterms:created>
  <dcterms:modified xsi:type="dcterms:W3CDTF">2018-07-18T09:43:03Z</dcterms:modified>
</cp:coreProperties>
</file>