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15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48338" y="5659924"/>
            <a:ext cx="1095321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aHistResult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</a:rPr>
              <a:t>102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  <a:endCxn id="19" idx="0"/>
          </p:cNvCxnSpPr>
          <p:nvPr/>
        </p:nvCxnSpPr>
        <p:spPr>
          <a:xfrm>
            <a:off x="6096000" y="951490"/>
            <a:ext cx="0" cy="65424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714852" y="1605733"/>
            <a:ext cx="2762295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 smtClean="0">
                <a:solidFill>
                  <a:schemeClr val="tx1"/>
                </a:solidFill>
              </a:rPr>
              <a:t/>
            </a:r>
            <a:br>
              <a:rPr lang="de-DE" sz="1000" dirty="0" smtClean="0">
                <a:solidFill>
                  <a:schemeClr val="tx1"/>
                </a:solidFill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eID_Histogram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[1,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10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0361" y="4572765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513791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cOversamples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sp>
        <p:nvSpPr>
          <p:cNvPr id="46" name="Textfeld 45"/>
          <p:cNvSpPr txBox="1"/>
          <p:nvPr/>
        </p:nvSpPr>
        <p:spPr>
          <a:xfrm>
            <a:off x="6089588" y="4037172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1, 102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cChannels</a:t>
            </a:r>
            <a:r>
              <a:rPr lang="de-DE" sz="1000" dirty="0"/>
              <a:t>, </a:t>
            </a:r>
            <a:r>
              <a:rPr lang="de-DE" sz="1000" dirty="0" smtClean="0"/>
              <a:t>cMaxBins+2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cxnSp>
        <p:nvCxnSpPr>
          <p:cNvPr id="48" name="Straight Arrow Connector 33"/>
          <p:cNvCxnSpPr>
            <a:stCxn id="19" idx="2"/>
            <a:endCxn id="20" idx="0"/>
          </p:cNvCxnSpPr>
          <p:nvPr/>
        </p:nvCxnSpPr>
        <p:spPr>
          <a:xfrm>
            <a:off x="6096000" y="2403044"/>
            <a:ext cx="0" cy="57548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20" idx="2"/>
            <a:endCxn id="21" idx="0"/>
          </p:cNvCxnSpPr>
          <p:nvPr/>
        </p:nvCxnSpPr>
        <p:spPr>
          <a:xfrm>
            <a:off x="6096000" y="3929726"/>
            <a:ext cx="0" cy="643039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 flipH="1">
            <a:off x="6095999" y="5062299"/>
            <a:ext cx="1" cy="59762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089587" y="5146614"/>
            <a:ext cx="891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</a:t>
            </a:r>
          </a:p>
          <a:p>
            <a:r>
              <a:rPr lang="de-DE" sz="1000" dirty="0"/>
              <a:t>[cMaxBins+2]</a:t>
            </a:r>
            <a:endParaRPr lang="de-DE" sz="1000" dirty="0" smtClean="0"/>
          </a:p>
        </p:txBody>
      </p:sp>
      <p:sp>
        <p:nvSpPr>
          <p:cNvPr id="20" name="Rectangle 38"/>
          <p:cNvSpPr/>
          <p:nvPr/>
        </p:nvSpPr>
        <p:spPr>
          <a:xfrm>
            <a:off x="4549743" y="2978527"/>
            <a:ext cx="3092513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FB_CMA_HistArray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eID_Histogram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cMaxBins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fMinBinned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-cBinLimit_1,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fMaxBinned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cBinLimit_1,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100, cBinLimit_1 = 10)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Microsoft Office PowerPoint</Application>
  <PresentationFormat>Breitbild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96</cp:revision>
  <dcterms:created xsi:type="dcterms:W3CDTF">2018-07-16T09:37:10Z</dcterms:created>
  <dcterms:modified xsi:type="dcterms:W3CDTF">2018-07-18T09:07:34Z</dcterms:modified>
</cp:coreProperties>
</file>