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468" y="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607788" y="5624273"/>
            <a:ext cx="96387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aCrestFactor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</a:rPr>
              <a:t>2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/>
          <p:nvPr/>
        </p:nvCxnSpPr>
        <p:spPr>
          <a:xfrm>
            <a:off x="6096000" y="950847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6954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851327" y="1593629"/>
            <a:ext cx="2496196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eID_Crest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2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2000)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2249" y="4483910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6089587" y="5098803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</a:t>
            </a:r>
          </a:p>
          <a:p>
            <a:r>
              <a:rPr lang="de-DE" sz="1000" dirty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39" name="Rectangle 38"/>
          <p:cNvSpPr/>
          <p:nvPr/>
        </p:nvSpPr>
        <p:spPr>
          <a:xfrm>
            <a:off x="4594579" y="3040787"/>
            <a:ext cx="3012363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FB_CMA_CrestFactor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eID_Crest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2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2000)</a:t>
            </a:r>
          </a:p>
        </p:txBody>
      </p:sp>
      <p:sp>
        <p:nvSpPr>
          <p:cNvPr id="45" name="Textfeld 44"/>
          <p:cNvSpPr txBox="1"/>
          <p:nvPr/>
        </p:nvSpPr>
        <p:spPr>
          <a:xfrm>
            <a:off x="6089588" y="2513791"/>
            <a:ext cx="1590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2, 2000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, 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089588" y="3967507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cxnSp>
        <p:nvCxnSpPr>
          <p:cNvPr id="48" name="Straight Arrow Connector 33"/>
          <p:cNvCxnSpPr/>
          <p:nvPr/>
        </p:nvCxnSpPr>
        <p:spPr>
          <a:xfrm>
            <a:off x="6095999" y="2398083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/>
          <p:nvPr/>
        </p:nvCxnSpPr>
        <p:spPr>
          <a:xfrm>
            <a:off x="6095999" y="3843403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/>
          <p:nvPr/>
        </p:nvCxnSpPr>
        <p:spPr>
          <a:xfrm>
            <a:off x="6095999" y="4979794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Microsoft Office PowerPoint</Application>
  <PresentationFormat>Breitbild</PresentationFormat>
  <Paragraphs>21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95</cp:revision>
  <dcterms:created xsi:type="dcterms:W3CDTF">2018-07-16T09:37:10Z</dcterms:created>
  <dcterms:modified xsi:type="dcterms:W3CDTF">2018-07-17T06:52:26Z</dcterms:modified>
</cp:coreProperties>
</file>