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59" d="100"/>
          <a:sy n="159" d="100"/>
        </p:scale>
        <p:origin x="150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5477006" y="461956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5514542" y="5624273"/>
            <a:ext cx="1161044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aSpectrumResult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</a:rPr>
              <a:t>1025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8857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857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85766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/>
          <p:nvPr/>
        </p:nvCxnSpPr>
        <p:spPr>
          <a:xfrm>
            <a:off x="6096000" y="950847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6096000" y="1069543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4889427" y="1593629"/>
            <a:ext cx="2408032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eID_FFT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2048)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5522249" y="4483910"/>
            <a:ext cx="1151277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835879" y="3040787"/>
            <a:ext cx="2526654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FB_CMA_RealFFT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eID_FFT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nFFT_Length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bForward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TRUE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2048)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6089588" y="2513791"/>
            <a:ext cx="1000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2048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6089588" y="3964984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1025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cxnSp>
        <p:nvCxnSpPr>
          <p:cNvPr id="48" name="Straight Arrow Connector 33"/>
          <p:cNvCxnSpPr/>
          <p:nvPr/>
        </p:nvCxnSpPr>
        <p:spPr>
          <a:xfrm>
            <a:off x="6095999" y="2398083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/>
          <p:nvPr/>
        </p:nvCxnSpPr>
        <p:spPr>
          <a:xfrm>
            <a:off x="6095999" y="3843403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/>
          <p:nvPr/>
        </p:nvCxnSpPr>
        <p:spPr>
          <a:xfrm>
            <a:off x="6095999" y="4979794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6089587" y="5098490"/>
            <a:ext cx="822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1025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cFFTResult</a:t>
            </a:r>
            <a:r>
              <a:rPr lang="de-DE" sz="1000" dirty="0" smtClean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</Words>
  <Application>Microsoft Office PowerPoint</Application>
  <PresentationFormat>Breitbild</PresentationFormat>
  <Paragraphs>21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90</cp:revision>
  <dcterms:created xsi:type="dcterms:W3CDTF">2018-07-16T09:37:10Z</dcterms:created>
  <dcterms:modified xsi:type="dcterms:W3CDTF">2018-07-18T13:04:14Z</dcterms:modified>
</cp:coreProperties>
</file>