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468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17.07.2018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1141669" y="774020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aBuffer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1144720" y="1843343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4097)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10600270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10600270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10600270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29" idx="2"/>
            <a:endCxn id="24" idx="0"/>
          </p:cNvCxnSpPr>
          <p:nvPr/>
        </p:nvCxnSpPr>
        <p:spPr>
          <a:xfrm>
            <a:off x="8284532" y="5010300"/>
            <a:ext cx="4" cy="569499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2380897" y="818732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3388917" y="543188"/>
            <a:ext cx="1907895" cy="95119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3200)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3681466" y="1842412"/>
            <a:ext cx="1322798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eID_SinkMC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544312" y="543189"/>
            <a:ext cx="3480440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eID_MC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eCM_HannWindow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eScalingType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eCM_RMS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8192,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6400)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6" name="Textfeld 45"/>
          <p:cNvSpPr txBox="1"/>
          <p:nvPr/>
        </p:nvSpPr>
        <p:spPr>
          <a:xfrm>
            <a:off x="8276225" y="1889827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4097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48" name="Straight Arrow Connector 33"/>
          <p:cNvCxnSpPr>
            <a:stCxn id="33" idx="1"/>
            <a:endCxn id="22" idx="3"/>
          </p:cNvCxnSpPr>
          <p:nvPr/>
        </p:nvCxnSpPr>
        <p:spPr>
          <a:xfrm flipH="1">
            <a:off x="5004264" y="3053017"/>
            <a:ext cx="1202617" cy="4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33" idx="2"/>
            <a:endCxn id="29" idx="0"/>
          </p:cNvCxnSpPr>
          <p:nvPr/>
        </p:nvCxnSpPr>
        <p:spPr>
          <a:xfrm flipH="1">
            <a:off x="8284532" y="3528616"/>
            <a:ext cx="2" cy="68437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39" idx="2"/>
            <a:endCxn id="33" idx="0"/>
          </p:cNvCxnSpPr>
          <p:nvPr/>
        </p:nvCxnSpPr>
        <p:spPr>
          <a:xfrm>
            <a:off x="8284532" y="1494388"/>
            <a:ext cx="2" cy="1083029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38"/>
          <p:cNvSpPr/>
          <p:nvPr/>
        </p:nvSpPr>
        <p:spPr>
          <a:xfrm>
            <a:off x="3681466" y="2808291"/>
            <a:ext cx="1322798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eID_SinkMC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38"/>
          <p:cNvSpPr/>
          <p:nvPr/>
        </p:nvSpPr>
        <p:spPr>
          <a:xfrm>
            <a:off x="3579675" y="5733331"/>
            <a:ext cx="152638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eID_SinkClassify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Rectangle 38"/>
          <p:cNvSpPr/>
          <p:nvPr/>
        </p:nvSpPr>
        <p:spPr>
          <a:xfrm>
            <a:off x="6834459" y="5579799"/>
            <a:ext cx="2900153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FB_CMA_DiscreteClassification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eID_Classify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eID_SinkClassify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cFFTResult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nMaxClasses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cMaxClasses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cFFTResult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4097,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cMaxClasses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9" name="Rectangle 38"/>
          <p:cNvSpPr/>
          <p:nvPr/>
        </p:nvSpPr>
        <p:spPr>
          <a:xfrm>
            <a:off x="6754305" y="4212989"/>
            <a:ext cx="3060453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FB_CMA_BufferConverting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eID_BufferConverter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eID_Classify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nDims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aDimSizes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cFFTResult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cFFTResult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4097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3" name="Rectangle 38"/>
          <p:cNvSpPr/>
          <p:nvPr/>
        </p:nvSpPr>
        <p:spPr>
          <a:xfrm>
            <a:off x="6206881" y="2577417"/>
            <a:ext cx="4155305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FB_CMA_MomentCoefficients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eID_BufferConverter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eID_BufferConverter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eID_SinkMC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cFFTResult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nOrder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eCM_Mean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bPopulationEstimates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TRUE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cFFTResult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4097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4" name="Rectangle 38"/>
          <p:cNvSpPr/>
          <p:nvPr/>
        </p:nvSpPr>
        <p:spPr>
          <a:xfrm>
            <a:off x="1141669" y="2808291"/>
            <a:ext cx="1496072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aAverageSpectrumResult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4097)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5" name="Rectangle 38"/>
          <p:cNvSpPr/>
          <p:nvPr/>
        </p:nvSpPr>
        <p:spPr>
          <a:xfrm>
            <a:off x="1141669" y="5733331"/>
            <a:ext cx="1242797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aClassificationResult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4097)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5160199" y="2852961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4097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cFFTResult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37" name="Textfeld 36"/>
          <p:cNvSpPr txBox="1"/>
          <p:nvPr/>
        </p:nvSpPr>
        <p:spPr>
          <a:xfrm>
            <a:off x="2645749" y="1889827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4097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cFFTResult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38" name="Textfeld 37"/>
          <p:cNvSpPr txBox="1"/>
          <p:nvPr/>
        </p:nvSpPr>
        <p:spPr>
          <a:xfrm>
            <a:off x="2770648" y="2848133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4097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cFFTResult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40" name="Textfeld 39"/>
          <p:cNvSpPr txBox="1"/>
          <p:nvPr/>
        </p:nvSpPr>
        <p:spPr>
          <a:xfrm>
            <a:off x="2567858" y="5778043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4097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cFFTResult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41" name="Textfeld 40"/>
          <p:cNvSpPr txBox="1"/>
          <p:nvPr/>
        </p:nvSpPr>
        <p:spPr>
          <a:xfrm>
            <a:off x="8284532" y="5087862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4097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cFFTResult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42" name="Textfeld 41"/>
          <p:cNvSpPr txBox="1"/>
          <p:nvPr/>
        </p:nvSpPr>
        <p:spPr>
          <a:xfrm>
            <a:off x="5603990" y="5776048"/>
            <a:ext cx="821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4097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cFFTResult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43" name="Textfeld 42"/>
          <p:cNvSpPr txBox="1"/>
          <p:nvPr/>
        </p:nvSpPr>
        <p:spPr>
          <a:xfrm>
            <a:off x="8275048" y="3639188"/>
            <a:ext cx="949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4097,2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cFFTResult</a:t>
            </a:r>
            <a:r>
              <a:rPr lang="de-DE" sz="1000" dirty="0" smtClean="0"/>
              <a:t>, 2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cxnSp>
        <p:nvCxnSpPr>
          <p:cNvPr id="9" name="Gewinkelter Verbinder 8"/>
          <p:cNvCxnSpPr>
            <a:stCxn id="39" idx="2"/>
            <a:endCxn id="21" idx="3"/>
          </p:cNvCxnSpPr>
          <p:nvPr/>
        </p:nvCxnSpPr>
        <p:spPr>
          <a:xfrm rot="5400000">
            <a:off x="6348003" y="150649"/>
            <a:ext cx="592791" cy="3280268"/>
          </a:xfrm>
          <a:prstGeom prst="bentConnector2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33"/>
          <p:cNvCxnSpPr>
            <a:stCxn id="21" idx="1"/>
            <a:endCxn id="13" idx="3"/>
          </p:cNvCxnSpPr>
          <p:nvPr/>
        </p:nvCxnSpPr>
        <p:spPr>
          <a:xfrm flipH="1">
            <a:off x="2305764" y="2087179"/>
            <a:ext cx="1375702" cy="93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33"/>
          <p:cNvCxnSpPr>
            <a:stCxn id="22" idx="1"/>
            <a:endCxn id="34" idx="3"/>
          </p:cNvCxnSpPr>
          <p:nvPr/>
        </p:nvCxnSpPr>
        <p:spPr>
          <a:xfrm flipH="1">
            <a:off x="2637741" y="3053058"/>
            <a:ext cx="1043725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33"/>
          <p:cNvCxnSpPr>
            <a:stCxn id="10" idx="3"/>
            <a:endCxn id="19" idx="1"/>
          </p:cNvCxnSpPr>
          <p:nvPr/>
        </p:nvCxnSpPr>
        <p:spPr>
          <a:xfrm>
            <a:off x="2379657" y="1018787"/>
            <a:ext cx="1009260" cy="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33"/>
          <p:cNvCxnSpPr>
            <a:stCxn id="19" idx="3"/>
            <a:endCxn id="39" idx="1"/>
          </p:cNvCxnSpPr>
          <p:nvPr/>
        </p:nvCxnSpPr>
        <p:spPr>
          <a:xfrm>
            <a:off x="5296812" y="1018788"/>
            <a:ext cx="1247500" cy="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feld 71"/>
          <p:cNvSpPr txBox="1"/>
          <p:nvPr/>
        </p:nvSpPr>
        <p:spPr>
          <a:xfrm>
            <a:off x="5407627" y="815315"/>
            <a:ext cx="997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3200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cBufferLength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cxnSp>
        <p:nvCxnSpPr>
          <p:cNvPr id="73" name="Straight Arrow Connector 33"/>
          <p:cNvCxnSpPr>
            <a:stCxn id="24" idx="1"/>
            <a:endCxn id="23" idx="3"/>
          </p:cNvCxnSpPr>
          <p:nvPr/>
        </p:nvCxnSpPr>
        <p:spPr>
          <a:xfrm flipH="1" flipV="1">
            <a:off x="5106055" y="5978098"/>
            <a:ext cx="1728404" cy="357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33"/>
          <p:cNvCxnSpPr>
            <a:stCxn id="23" idx="1"/>
            <a:endCxn id="35" idx="3"/>
          </p:cNvCxnSpPr>
          <p:nvPr/>
        </p:nvCxnSpPr>
        <p:spPr>
          <a:xfrm flipH="1">
            <a:off x="2384466" y="5978098"/>
            <a:ext cx="1195209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Microsoft Office PowerPoint</Application>
  <PresentationFormat>Breitbild</PresentationFormat>
  <Paragraphs>51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142</cp:revision>
  <dcterms:created xsi:type="dcterms:W3CDTF">2018-07-16T09:37:10Z</dcterms:created>
  <dcterms:modified xsi:type="dcterms:W3CDTF">2018-07-18T07:16:43Z</dcterms:modified>
</cp:coreProperties>
</file>