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15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14542" y="5624273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>
                <a:solidFill>
                  <a:schemeClr val="tx1"/>
                </a:solidFill>
              </a:rPr>
              <a:t>2048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/>
          <p:nvPr/>
        </p:nvCxnSpPr>
        <p:spPr>
          <a:xfrm>
            <a:off x="6096000" y="950847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889427" y="1593629"/>
            <a:ext cx="2408032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2249" y="4483910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835879" y="3040787"/>
            <a:ext cx="2526654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FB_CMA_ComplexFFT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eID_FFT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bForward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TRUE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513791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2048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089588" y="3964984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2048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cFFTResult</a:t>
            </a:r>
            <a:r>
              <a:rPr lang="de-DE" sz="1000" dirty="0" smtClean="0"/>
              <a:t>]</a:t>
            </a:r>
          </a:p>
        </p:txBody>
      </p:sp>
      <p:cxnSp>
        <p:nvCxnSpPr>
          <p:cNvPr id="48" name="Straight Arrow Connector 33"/>
          <p:cNvCxnSpPr/>
          <p:nvPr/>
        </p:nvCxnSpPr>
        <p:spPr>
          <a:xfrm>
            <a:off x="6095999" y="2398083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/>
          <p:nvPr/>
        </p:nvCxnSpPr>
        <p:spPr>
          <a:xfrm>
            <a:off x="6095999" y="3843403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/>
          <p:nvPr/>
        </p:nvCxnSpPr>
        <p:spPr>
          <a:xfrm>
            <a:off x="6095999" y="4979794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089587" y="5098490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2048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cFFTResult</a:t>
            </a:r>
            <a:r>
              <a:rPr lang="de-DE" sz="1000" dirty="0" smtClean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Breitbild</PresentationFormat>
  <Paragraphs>21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88</cp:revision>
  <dcterms:created xsi:type="dcterms:W3CDTF">2018-07-16T09:37:10Z</dcterms:created>
  <dcterms:modified xsi:type="dcterms:W3CDTF">2018-07-17T06:48:06Z</dcterms:modified>
</cp:coreProperties>
</file>