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6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3419267" y="5691943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aSpectrumResult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>
                <a:solidFill>
                  <a:schemeClr val="tx1"/>
                </a:solidFill>
              </a:rPr>
              <a:t>2049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PLC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  <a:endCxn id="19" idx="0"/>
          </p:cNvCxnSpPr>
          <p:nvPr/>
        </p:nvCxnSpPr>
        <p:spPr>
          <a:xfrm>
            <a:off x="6096000" y="951490"/>
            <a:ext cx="0" cy="619748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10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cOversamples</a:t>
            </a:r>
            <a:r>
              <a:rPr lang="de-DE" sz="1000" dirty="0"/>
              <a:t>]</a:t>
            </a:r>
          </a:p>
        </p:txBody>
      </p:sp>
      <p:sp>
        <p:nvSpPr>
          <p:cNvPr id="19" name="Rectangle 38"/>
          <p:cNvSpPr/>
          <p:nvPr/>
        </p:nvSpPr>
        <p:spPr>
          <a:xfrm>
            <a:off x="4733287" y="1571238"/>
            <a:ext cx="2725426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FB_CMA_Source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1600)</a:t>
            </a:r>
          </a:p>
        </p:txBody>
      </p:sp>
      <p:sp>
        <p:nvSpPr>
          <p:cNvPr id="21" name="Rectangle 38"/>
          <p:cNvSpPr/>
          <p:nvPr/>
        </p:nvSpPr>
        <p:spPr>
          <a:xfrm>
            <a:off x="3178090" y="4589519"/>
            <a:ext cx="1643399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eID_SinkSpectrum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3866241" y="2288151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1600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cBufferLength</a:t>
            </a:r>
            <a:r>
              <a:rPr lang="de-DE" sz="1000" dirty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4002915" y="4083019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2049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cFFTLength</a:t>
            </a:r>
            <a:r>
              <a:rPr lang="de-DE" sz="1000" dirty="0"/>
              <a:t>/2+1]</a:t>
            </a:r>
          </a:p>
        </p:txBody>
      </p:sp>
      <p:cxnSp>
        <p:nvCxnSpPr>
          <p:cNvPr id="49" name="Straight Arrow Connector 33"/>
          <p:cNvCxnSpPr>
            <a:stCxn id="20" idx="2"/>
            <a:endCxn id="21" idx="0"/>
          </p:cNvCxnSpPr>
          <p:nvPr/>
        </p:nvCxnSpPr>
        <p:spPr>
          <a:xfrm>
            <a:off x="3999789" y="3976629"/>
            <a:ext cx="1" cy="61289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 flipH="1">
            <a:off x="3999789" y="5079053"/>
            <a:ext cx="1" cy="61289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4028717" y="5185443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2049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cFFTLength</a:t>
            </a:r>
            <a:r>
              <a:rPr lang="de-DE" sz="1000" dirty="0"/>
              <a:t>/2+1]</a:t>
            </a:r>
          </a:p>
        </p:txBody>
      </p:sp>
      <p:sp>
        <p:nvSpPr>
          <p:cNvPr id="20" name="Rectangle 38"/>
          <p:cNvSpPr/>
          <p:nvPr/>
        </p:nvSpPr>
        <p:spPr>
          <a:xfrm>
            <a:off x="1991867" y="3025430"/>
            <a:ext cx="4015843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eID_SinkSpectrum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eCM_HannWindow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eScalingType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eCM_PeakAmplitude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4096,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3200)</a:t>
            </a:r>
          </a:p>
        </p:txBody>
      </p:sp>
      <p:sp>
        <p:nvSpPr>
          <p:cNvPr id="3" name="Rectangle 38">
            <a:extLst>
              <a:ext uri="{FF2B5EF4-FFF2-40B4-BE49-F238E27FC236}">
                <a16:creationId xmlns:a16="http://schemas.microsoft.com/office/drawing/2014/main" id="{29C4879C-722D-409F-B94B-2B44337EC5A8}"/>
              </a:ext>
            </a:extLst>
          </p:cNvPr>
          <p:cNvSpPr/>
          <p:nvPr/>
        </p:nvSpPr>
        <p:spPr>
          <a:xfrm>
            <a:off x="6949175" y="3025430"/>
            <a:ext cx="3046027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FB_CMA_WindowStatistics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eID_Statistics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eID_SinkStatistics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nInength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cFFTResult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nMaxWindows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cMaxWindows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fScaleFactor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cSampleRate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/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cFFTResult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2049,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cMaxWindows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3</a:t>
            </a:r>
          </a:p>
        </p:txBody>
      </p:sp>
      <p:sp>
        <p:nvSpPr>
          <p:cNvPr id="4" name="Rectangle 38">
            <a:extLst>
              <a:ext uri="{FF2B5EF4-FFF2-40B4-BE49-F238E27FC236}">
                <a16:creationId xmlns:a16="http://schemas.microsoft.com/office/drawing/2014/main" id="{B7059C76-B199-D10B-954E-DFF8F52B9D1F}"/>
              </a:ext>
            </a:extLst>
          </p:cNvPr>
          <p:cNvSpPr/>
          <p:nvPr/>
        </p:nvSpPr>
        <p:spPr>
          <a:xfrm>
            <a:off x="7669263" y="4589519"/>
            <a:ext cx="1600118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eID_SinkStatistics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31B66FBA-B553-AC39-C777-8A45B80CC6C0}"/>
              </a:ext>
            </a:extLst>
          </p:cNvPr>
          <p:cNvSpPr/>
          <p:nvPr/>
        </p:nvSpPr>
        <p:spPr>
          <a:xfrm>
            <a:off x="7924066" y="5691943"/>
            <a:ext cx="1090512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aStatisticsResult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>
                <a:solidFill>
                  <a:schemeClr val="tx1"/>
                </a:solidFill>
              </a:rPr>
              <a:t>3, 8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20A87B48-E5F3-A28C-4173-D9291F292C2B}"/>
              </a:ext>
            </a:extLst>
          </p:cNvPr>
          <p:cNvCxnSpPr>
            <a:cxnSpLocks/>
            <a:stCxn id="19" idx="2"/>
            <a:endCxn id="20" idx="0"/>
          </p:cNvCxnSpPr>
          <p:nvPr/>
        </p:nvCxnSpPr>
        <p:spPr>
          <a:xfrm rot="5400000">
            <a:off x="4719455" y="1648884"/>
            <a:ext cx="656881" cy="2096211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BBC3764D-4A07-F5FE-B0D9-DD1B78ADE392}"/>
              </a:ext>
            </a:extLst>
          </p:cNvPr>
          <p:cNvCxnSpPr>
            <a:cxnSpLocks/>
            <a:stCxn id="20" idx="3"/>
            <a:endCxn id="3" idx="0"/>
          </p:cNvCxnSpPr>
          <p:nvPr/>
        </p:nvCxnSpPr>
        <p:spPr>
          <a:xfrm flipV="1">
            <a:off x="6007710" y="3025430"/>
            <a:ext cx="2464479" cy="475600"/>
          </a:xfrm>
          <a:prstGeom prst="bentConnector4">
            <a:avLst>
              <a:gd name="adj1" fmla="val 19101"/>
              <a:gd name="adj2" fmla="val 148066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33">
            <a:extLst>
              <a:ext uri="{FF2B5EF4-FFF2-40B4-BE49-F238E27FC236}">
                <a16:creationId xmlns:a16="http://schemas.microsoft.com/office/drawing/2014/main" id="{7C885684-E1B8-62A4-F743-88822DEC191D}"/>
              </a:ext>
            </a:extLst>
          </p:cNvPr>
          <p:cNvCxnSpPr>
            <a:cxnSpLocks/>
            <a:stCxn id="3" idx="2"/>
            <a:endCxn id="4" idx="0"/>
          </p:cNvCxnSpPr>
          <p:nvPr/>
        </p:nvCxnSpPr>
        <p:spPr>
          <a:xfrm flipH="1">
            <a:off x="8469322" y="3976629"/>
            <a:ext cx="2867" cy="61289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3">
            <a:extLst>
              <a:ext uri="{FF2B5EF4-FFF2-40B4-BE49-F238E27FC236}">
                <a16:creationId xmlns:a16="http://schemas.microsoft.com/office/drawing/2014/main" id="{790BAB8D-CB8D-67B7-7CF8-B1D79AF79DAC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>
            <a:off x="8469322" y="5079053"/>
            <a:ext cx="0" cy="61289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45">
            <a:extLst>
              <a:ext uri="{FF2B5EF4-FFF2-40B4-BE49-F238E27FC236}">
                <a16:creationId xmlns:a16="http://schemas.microsoft.com/office/drawing/2014/main" id="{E7F97BAD-F8D9-DC91-A3F0-346FCD3221A2}"/>
              </a:ext>
            </a:extLst>
          </p:cNvPr>
          <p:cNvSpPr txBox="1"/>
          <p:nvPr/>
        </p:nvSpPr>
        <p:spPr>
          <a:xfrm>
            <a:off x="8462984" y="4083019"/>
            <a:ext cx="1157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3,8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cMaxWindows</a:t>
            </a:r>
            <a:r>
              <a:rPr lang="de-DE" sz="1000" dirty="0"/>
              <a:t>, 8]</a:t>
            </a:r>
          </a:p>
        </p:txBody>
      </p:sp>
      <p:sp>
        <p:nvSpPr>
          <p:cNvPr id="41" name="Textfeld 45">
            <a:extLst>
              <a:ext uri="{FF2B5EF4-FFF2-40B4-BE49-F238E27FC236}">
                <a16:creationId xmlns:a16="http://schemas.microsoft.com/office/drawing/2014/main" id="{791E8F0A-40E4-CAE0-8218-AB86D26FF021}"/>
              </a:ext>
            </a:extLst>
          </p:cNvPr>
          <p:cNvSpPr txBox="1"/>
          <p:nvPr/>
        </p:nvSpPr>
        <p:spPr>
          <a:xfrm>
            <a:off x="8495307" y="5185443"/>
            <a:ext cx="1157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3,8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cMaxWindows</a:t>
            </a:r>
            <a:r>
              <a:rPr lang="de-DE" sz="1000" dirty="0"/>
              <a:t>, 8]</a:t>
            </a: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Microsoft Office PowerPoint</Application>
  <PresentationFormat>Widescreen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 Presentation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97</cp:revision>
  <dcterms:created xsi:type="dcterms:W3CDTF">2018-07-16T09:37:10Z</dcterms:created>
  <dcterms:modified xsi:type="dcterms:W3CDTF">2025-10-21T04:37:49Z</dcterms:modified>
</cp:coreProperties>
</file>